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AC450-A265-4F6D-A4C9-829D919AF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70BE9-90FF-40E6-A1C9-CAC62087D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C9D7A-FAF5-4F61-9DD1-C1F7CDA5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5B098-623F-4B77-93A6-9C246524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E64DE-6BDA-4724-B71D-E274E8B85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70629-F39B-4E71-B544-F734C4C35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214D42-5266-4082-BBCB-599F1036B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AA7FF-881D-4A89-888B-55052643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88D70-E737-4962-BA5C-63AF4B899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9A426-EA43-41C7-BCF5-9950F7C1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EEC46-E66E-4C82-8187-CA49981E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43155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鸿星尔克的营销环境分析微观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鸿星尔克公司简介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微观营销环境分析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鸿星尔克营销策略及实施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营销效果评估及改进建议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通过对鸿星尔克营销环境的深入分析，了解其品牌在市场中的定位、竞争态势以及消费者需求等方面的表现。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探究鸿星尔克的市场表现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分析鸿星尔克所处的市场环境，发现潜在的市场机会和威胁，为企业制定营销策略提供参考。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发掘潜在的市场机会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通过对鸿星尔克营销环境的全面了解，提出针对性的品牌传播和推广策略，提升品牌知名度和美誉度。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通过对营销环境的分析，可以了解市场的发展趋势和变化，为企业制定适应市场发展的营销策略提供依据。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把握市场趋势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分析营销环境可以揭示竞争对手的状况和策略，帮助企业制定有效的竞争策略，提升市场竞争力。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识别竞争态势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深入了解消费者需求和购买行为，有助于企业更好地满足消费者需求，提升客户满意度和忠诚度。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根据营销环境的变化，及时调整企业的营销策略，确保营销活动的有效性和针对性。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调整营销策略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营销环境分析的重要性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鸿星尔克公司简介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鸿星尔克成立于2000年，是一家以研发、生产和销售运动鞋、服装及配件为主的中国体育用品企业。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经过20多年的发展，鸿星尔克已经成为中国体育用品市场的知名品牌之一，并在国际市场上也有一定的影响力。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公司历史和发展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32" r="26232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鸿星尔克的产品线主要包括运动鞋、运动服装、运动配件等，涵盖了跑步、篮球、足球、网球等多个运动领域。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鸿星尔克以中高端市场为主要定位，注重产品的品质和时尚性，追求为消费者提供舒适、专业的运动装备。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产品线及市场定位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17" r="10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鸿星尔克以“追求卓越，挑战自我”为品牌精神，倡导健康、积极的生活方式，塑造出时尚、专业的品牌形象。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鸿星尔克在消费者中享有较高的知名度和美誉度，其产品质量和售后服务都得到了广泛的认可。同时，鸿星尔克还积极履行社会责任，赢得了社会各界的尊重和好评。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品牌形象和口碑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微观营销环境分析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消费者群体定位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鸿星尔克主要定位于年轻、时尚、注重品质和舒适度的消费者群体，他们追求个性化、多元化的穿着体验。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这部分消费者注重品牌形象、产品质量、设计风格和舒适度等方面，同时也关注产品的性价比和售后服务。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年轻消费者更倾向于通过社交媒体、电商平台等渠道了解和购买产品，他们注重购物体验的便捷性和互动性。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消费者需求和行为分析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国际品牌具有强大的品牌影响力和市场份额，国内品牌则凭借本土化优势和价格策略占据一定市场。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鸿星尔克与竞争对手的差异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鸿星尔克注重产品的时尚性和舒适度，同时在价格上具有一定优势。但在品牌影响力和市场份额方面仍需提升。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耐克、阿迪达斯等国际知名品牌以及安踏、李宁等国内品牌是鸿星尔克的主要竞争对手。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鸿星尔克与优质的原材料供应商和加工厂商建立了长期合作关系，确保产品质量和稳定供应。同时，通过与供应商的深度合作，不断优化生产流程和降低成本。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渠道商分析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鸿星尔克通过线上线下多渠道销售模式拓展市场，包括自营门店、电商平台和经销商等。线上渠道为消费者提供了便捷的购物体验，线下门店则增强了品牌形象和消费者黏性。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供应商和渠道商分析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鸿星尔克营销策略及实施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https://d.book118.com/316043155232010101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2024-09-26T14:15:21.188</cp:lastPrinted>
  <dcterms:created xsi:type="dcterms:W3CDTF">2024-09-26T06:15:21Z</dcterms:created>
  <dcterms:modified xsi:type="dcterms:W3CDTF">2024-09-26T06:15:23Z</dcterms:modified>
</cp:coreProperties>
</file>