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6A4C8-9E5A-4E91-9652-F440672C9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72830-76C9-4A86-805E-CAA03A8FE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E674A-818F-4CDF-87F5-8D864859B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8F954-61D0-40F1-8192-2E9B7454D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60E6F-DD30-4A4B-966E-335AEB025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0ADD4F-6F5B-425E-BE3E-FB7D01D67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29E36-FEAD-4896-8BE0-1BA85618D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5F481-9A56-42BE-88C0-681C83AB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1E4BB-469A-42D5-B646-FD1D62C99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4737F-EA9A-4483-92AC-562CC5614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3CB8A-85CA-49E8-BECE-63B7033B0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45050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高效竞争战胜市场困境—定价原理与价格策略的市场应对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市场现状与竞争态势分析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定价原理及策略选择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价格策略在市场竞争中应用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案例分析：成功企业如何运用价格策略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风险防范与法律法规遵守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市场现状与竞争态势分析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当前市场概况及特点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市场规模不断扩大，但增长速度放缓，市场饱和度提高。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消费者需求日益多样化，个性化需求成为市场新趋势。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互联网技术的广泛应用，使得市场竞争更加透明和激烈。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sp>
        <p:nvSpPr>
          <p:cNvPr id="94" name="TextBox 9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少数品牌占据市场主导地位，但新兴品牌不断涌现，挑战现有格局。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跨国公司和本土企业在市场上展开激烈竞争，互相借鉴和融合。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市场上存在多个品牌和产品，竞争激烈，价格战成为常态。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消费者更加注重购物体验和售后服务，对品牌的信任度和忠诚度提高。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互联网和社交媒体的普及，使得消费者更加容易获取信息和比较价格，对市场价格敏感度提高。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消费者对产品质量和性能的要求不断提高，愿意为高品质产品支付更高价格。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消费者需求及行为变化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定价原理及策略选择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定价目标与原则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3684" r="2368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企业追求单位产品的最大利润，通过控制成本、提高售价实现。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应对竞争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根据竞争对手的定价策略灵活调整价格，保持竞争优势。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市场份额扩大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通过低价策略吸引消费者，快速占领市场，实现规模经济。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高品质、高价格定位，塑造品牌形象，提升品牌价值。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以产品成本为基础，加上预期利润确定价格。适用于成本相对稳定、市场需求波动不大的产品。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根据市场需求和消费者心理预期确定价格。适用于需求弹性较大、消费者价格敏感度高的产品。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根据竞争对手的价格水平制定价格策略。适用于市场竞争激烈、同质化严重的行业。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常见定价方法比较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心理定价策略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利用消费者心理特点，采用整数定价、尾数定价、声望定价等方式，激发消费者购买欲望。适用于品牌形象良好、消费者认可度高的产品。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撇脂定价策略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在产品生命周期初期，将价格定得较高，获取高额利润。适用于创新产品、专利产品等。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渗透定价策略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在产品生命周期初期，将价格定得相对较低，以吸引大量消费者，迅速占领市场。适用于市场需求量大、消费者对价格敏感的产品。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价格歧视策略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根据消费者不同的购买能力、购买数量或购买地点等条件，制定不同的销售价格。适用于具有市场势力的企业。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基于市场需求和竞争状况的定价策略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价格策略在市场竞争中应用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根据每个消费者的购买意愿和支付能力，对每单位产品制定不同的销售价格，以实现消费者剩余的最大化。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一级价格歧视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根据不同购买量或“区段”确定不同的价格，购买量越大，单位产品的价格越低。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二级价格歧视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针对不同消费者群体或市场细分，提供不同的产品版本或价格方案，以满足不同需求层次和支付能力。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三级价格歧视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价格歧视策略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捆绑销售策略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纯捆绑销售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将两种或多种产品捆绑在一起销售，价格通常低于单独购买各产品所需支付的总价格。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混合捆绑销售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允许消费者在购买主要产品时，以优惠价格购买附加产品或服务。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强制性捆绑销售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要求消费者在购买某产品时，必须同时购买其他产品或服务。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https://d.book118.com/316045050113010042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2024-09-09T21:11:43.129</cp:lastPrinted>
  <dcterms:created xsi:type="dcterms:W3CDTF">2024-09-09T13:11:43Z</dcterms:created>
  <dcterms:modified xsi:type="dcterms:W3CDTF">2024-09-09T13:11:45Z</dcterms:modified>
</cp:coreProperties>
</file>