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FEB16-53DB-4B63-84E2-DE06570B0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0BE75-B44A-4A87-96E8-8DC861569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B80A1-6E96-4524-B70E-7BACC3264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506DF-B315-419C-B0F4-5884650E9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FA6EF2-6810-4024-BDAE-2E60B6537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CB0405-66D2-4A6F-8742-FEF26A286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512E44-E195-4FBD-9747-F48E4F382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C4BFC-D082-4B1C-BA37-96DA8A63A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FF44D-CC0B-4815-8AE8-860DBD0B1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4A780-7125-4F55-BF8D-2321C31B4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19C91-6FBB-4454-856D-C5E02BEF4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5003105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造影剂外渗个案护理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造影剂外渗概述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造影剂外渗的预防措施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造影剂外渗的护理措施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造影剂外渗的并发症与处理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造影剂外渗的案例分析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造影剂外渗概述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97" b="23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造影剂外渗是指血管内注射造影剂后，因各种原因导致造影剂漏出血管外，进入皮下组织，引起局部组织肿胀、疼痛等不良反应。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根据外渗程度可分为轻度、中度和重度外渗。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患者血管条件差，如血管硬化、血管弹性差等，导致注射过程中血管破裂或造影剂外渗。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注射过程中注射器针头位置不正确、注射速度过快、注射压力过大等操作不当导致造影剂外渗。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造影剂的渗透压、化学性质等与血管内环境不相容，易引起血管痉挛和外渗。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局部肿胀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皮肤颜色改变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功能受限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造影剂外渗部位出现肿胀，皮肤紧绷。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外渗部位疼痛，可伴有局部压痛。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外渗部位皮肤颜色可出现苍白、青紫或发黑。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外渗严重者可导致局部肌肉和关节功能受限。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造影剂外渗的预防措施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患者评估与准备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评估患者血管状况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在注射造影剂前，应对患者的血管状况进行评估，了解是否存在血管狭窄、硬化、曲张等情况，以预测造影剂外渗的风险。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告知患者注意事项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向患者详细说明造影剂注射的过程、可能出现的不适感以及外渗的预防措施，让患者有充分的心理准备和配合度。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准备急救物品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在注射造影剂前，应准备好急救物品，如止血带、绷带、冰袋等，以备不时之需。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根据患者的具体情况和诊断需求，选择合适的造影剂，尽量选择渗透压、粘稠度较低的造影剂，以降低外渗的风险。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选择合适的造影剂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熟练掌握注射造影剂的技巧，包括注射速度、注射压力、注射部位的选取等，避免因操作不当导致造影剂外渗。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掌握注射技巧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在注射过程中，应尽量避免在同一部位进行重复注射，以免增加造影剂外渗的风险。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避免重复注射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造影剂选择与注射技巧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在注射造影剂过程中，应监测患者的反应，如出现疼痛、肿胀等不适症状，应及时处理并调整注射参数。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观察注射部位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在注射造影剂过程中，应密切观察注射部位的皮肤状况，如出现异常应立即停止注射并采取相应处理措施。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对整个护理过程进行详细记录，包括患者状况、造影剂类型、注射参数、护理措施等，以便分析和总结经验教训。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观察与监测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造影剂外渗的护理措施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https://d.book118.com/316050031053010044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2024-09-12T15:23:02.286</cp:lastPrinted>
  <dcterms:created xsi:type="dcterms:W3CDTF">2024-09-12T07:23:02Z</dcterms:created>
  <dcterms:modified xsi:type="dcterms:W3CDTF">2024-09-12T07:23:04Z</dcterms:modified>
</cp:coreProperties>
</file>