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8FF4052-495E-4E11-B3A2-9B586871D3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F833D0-0A4E-4E7F-932C-EB890D1021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DBB6DD2-E8F4-442F-BEC4-F8A2F027F0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1855638-C816-42F2-B09F-6C3CC088C4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1532B34-010A-4123-8CE0-D1BE26A50DE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F9885FF-116A-43B2-A298-479D403C286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E025B6F-4DDC-451F-BC0B-53E48465C3A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6A8C59A-2AF1-4CF8-87E4-D3AED14CED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9EAD158-C96E-4744-B88E-7EA2546C0A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5D3E45F-B6DC-430C-B262-B03A5542C9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679C28C-94DF-47C5-A565-F70B1F5A34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16050141111010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基于边缘计算与物联网技术的物流系统网络结构规划设计</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边缘计算与物联网技术概述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物流系统网络结构规划设计原则与方法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基于边缘计算的物流系统网络结构规划设计</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基于物联网技术的物流系统网络结构规划设计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融合边缘计算和物联网技术的物流系统网络结构规划设计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引言</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t="2389" b="2389"/>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物流行业快速发展</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随着互联网和电子商务的普及，物流行业迎来了前所未有的发展机遇，同时也面临着巨大的挑战。</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传统物流系统存在的问题</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传统物流系统存在着信息化程度低、运输效率低下、成本高昂等问题，难以满足现代物流行业的发展需求。</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边缘计算与物联网技术的融合</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边缘计算与物联网技术的融合为物流系统提供了新的解决方案，通过构建智能化的物流系统网络结构，可以提高物流运输效率、降低物流成本、提升用户体验。</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国外研究现状</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国外在边缘计算与物联网技术应用于物流系统的研究方面起步较早，已经取得了一些重要的研究成果，如智能仓储管理、智能配送等。</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国内研究现状</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国内在边缘计算与物联网技术应用于物流系统的研究方面虽然起步较晚，但近年来发展迅速，已经在智能物流、车联网等领域取得了一些重要的突破。</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发展趋势</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随着边缘计算与物联网技术的不断发展和成熟，未来物流系统将更加智能化、自动化和高效化，实现全流程的智能化管理和优化。</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5933" r="593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本研究旨在基于边缘计算与物联网技术，设计一种智能化的物流系统网络结构，提高物流运输效率、降低物流成本、提升用户体验。</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研究目的</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本研究对于推动物流行业的创新发展、提升物流企业的竞争力、促进经济社会的可持续发展具有重要的意义。同时，本研究还可以为其他相关领域的研究提供借鉴和参考。</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研究意义</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研究目的和意义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边缘计算与物联网技术概述</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定义</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边缘计算是一种将计算、存储、网络等能力下沉到网络边缘，就近提供服务的计算模式。它强调在数据源头的附近进行计算和处理，以减少数据传输的延迟和带宽需求。</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高效能</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通过分布式计算，可以充分利用网络边缘的计算资源，提高处理效率。</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安全性</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数据在本地进行处理，可以减少数据泄露的风险。</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低延迟</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由于计算发生在数据源附近，因此可以大大减少数据传输的延迟。</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边缘计算定义及特点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智能化</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通过数据分析和处理，物联网技术可以实现设备的自动化和智能化管理。</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定义</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物联网技术是指通过信息传感设备，按约定的协议，对任何物体进行信息交换和通信，以实现智能化识别、定位、跟踪、监控和管理的一种网络技术。</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广泛性</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物联网技术可以连接各种类型和规模的设备，形成一个庞大的网络。</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实时性</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物联网设备可以实时收集和传输数据，使得对物理世界的感知更加及时。</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物联网技术定义及特点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通过物联网技术实现对仓库内货物、设备、人员的实时监控和调度，结合边缘计算进行数据分析处理，提高仓储效率。</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智能仓储管理</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利用物联网技术对运输车辆、货物进行实时定位和跟踪，结合边缘计算对运输数据进行实时分析处理，优化运输路线和计划。</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运输过程优化</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通过物联网技术实现末端配送设备的智能化和自动化管理，结合边缘计算进行配送路径规划和优化，提高配送效率和服务质量。</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末端配送智能化</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边缘计算与物联网技术在物流系统中的应用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物流系统网络结构规划设计原则与方法</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24942" r="24942"/>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338" r="1338"/>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确保物流系统能够快速响应和处理各种任务，提高整体运营效率。</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高效性</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保证物流系统在各种异常情况下仍能稳定运行，确保数据安全和业务连续性。</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可靠性</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适应不断变化的业务需求和技术发展，方便扩展和升级。</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灵活性</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采取严格的安全措施，保护数据和隐私，防止恶意攻击和破坏。</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安全性</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设计原则</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需求分析</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深入了解业务需求和技术要求，明确设计目标和约束条件。</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系统设计</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根据需求分析结果，设计物流系统的整体架构、功能模块和交互流程。</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技术选型</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选择适合的技术栈和工具，如边缘计算、物联网、云计算等。</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实施与测试</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按照设计方案进行实施，并进行严格的测试和验证，确保系统质量和性能。</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设计方法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在物流系统中应用边缘计算技术，实现数据处理和分析的本地化，降低网络传输延迟和成本。</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边缘计算技术</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物联网技术</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数据安全与隐私保护技术</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系统集成与协同技术</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通过物联网技术实现物流设备和货物的智能化识别和跟踪，提高物流透明度和效率。</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采取加密、访问控制等安全措施，确保物流数据的安全性和隐私性。</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实现不同物流系统之间的集成和协同工作，提高整体运营效率和客户满意度。</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关键技术与挑战</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基于边缘计算的物流系统网络结构规划设计</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04</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https://d.book118.com/316050141111010033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101</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2024-09-02T00:57:59.961</cp:lastPrinted>
  <dcterms:created xsi:type="dcterms:W3CDTF">2024-09-01T16:57:59Z</dcterms:created>
  <dcterms:modified xsi:type="dcterms:W3CDTF">2024-09-01T16:58:01Z</dcterms:modified>
</cp:coreProperties>
</file>