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0BC85C-0E0F-411F-9433-56D444F03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AEDEA3-89C7-431C-A31A-A82BFCEB8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547F4C-57A8-4434-8D94-54AD329BC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E2ADB2-9B6A-4D4F-8538-E64E4D37A6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07AE26-805C-495F-B23E-D2A9678CA9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CA6116-89D2-4ED6-B7CC-A7EF685471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640D15-939A-4577-A1F4-262E20E2CD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863E7-ED28-4BFB-83A6-95B4F17D3C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824903-6F9B-4ED2-A949-49B6EDED77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CAB8B-2276-48F4-A58F-F19817E06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91C8C-5BDA-4942-909A-A397239A9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52045204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饮用水卫生安全管理制度</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饮用水卫生安全管理制度概述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饮用水卫生安全管理的主要内容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饮用水卫生安全管理制度的实施与监督</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饮用水卫生安全管理制度的改进与创新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饮用水卫生安全管理制度概述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30469" r="304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饮用水卫生安全管理制度是指为确保饮用水安全而制定的一系列管理措施和规定，包括水源保护、水质监测、供水设施的卫生要求和水质检验等方面的内容。</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饮用水卫生安全管理制度的重要性在于保障公众健康，预防水源性疾病的传播，促进经济社会的可持续发展。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饮用水卫生安全管理制度的定义和重要性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饮用水卫生安全管理制度的法律法规和标准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饮用水卫生安全管理制度需要遵循国家相关的法律法规和标准，如《中华人民共和国水污染防治法》、《生活饮用水卫生标准》等。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各级政府和相关部门也需要制定相应的实施细则和规章制度，以确保饮用水卫生安全管理制度的有效实施。</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在国际上，饮用水卫生安全管理制度已经成为各国政府普遍关注的重要问题，许多国家已经建立了完善的饮用水卫生安全管理制度，并加强了国际合作和交流。</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在国内，随着经济社会的发展和人民生活水平的提高，饮用水卫生安全问题也日益受到重视。政府已经采取了一系列措施加强饮用水卫生安全管理，如加强水源保护、实施水质监测、推进供水设施改造等。未来，饮用水卫生安全管理制度将继续完善，并加强技术创新和管理创新，以适应经济社会发展的需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饮用水卫生安全管理制度的国内外现状和趋势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饮用水卫生安全管理的主要内容</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选择符合国家饮用水标准的水源，并确保水源地的环境质量良好，远离污染源。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饮用水源选择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42" r="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水源保护区划分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水质监测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833" r="5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根据水源地的实际情况，合理划分饮用水源保护区，制定相应的保护措施，防止水源受到污染。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定期对水源地进行水质监测，确保水源水质符合国家饮用水标准。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水源选择与保护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https://d.book118.com/316052045204010102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2024-09-27T17:44:42.172</cp:lastPrinted>
  <dcterms:created xsi:type="dcterms:W3CDTF">2024-09-27T09:44:42Z</dcterms:created>
  <dcterms:modified xsi:type="dcterms:W3CDTF">2024-09-27T09:44:44Z</dcterms:modified>
</cp:coreProperties>
</file>