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B1FB20-9FAF-4CD2-A88F-8214BCBCDD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86290A-117C-4C96-88E9-332D0F698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285691-5B7E-4DFF-AA51-327BF60A99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AB5FC4-F8FF-4BB7-BD7F-BB833A440C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0AD95F-06D1-4BDE-9536-25A0E517F6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686254-0FFC-4275-AE3A-366E9D896A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03467B-B3C2-46FB-810B-BECBB26875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CFE58D-CFEA-4CDF-B9AE-BB28ADBF9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0ACEB5-56A0-4AD8-B5F9-DFC995CB5A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E289C5-C323-477A-8E56-B71A5893CE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B786AC-6EA7-45A8-943B-05B98B70E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5212224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生产能力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生产能力规划与布局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生产过程中的能力管理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生产能力评估与提升策略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智能化技术在生产能力提升中的应用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生产能力概述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产能力是指在一定时期内，在既定的技术组织条件下，企业内部各单位或各生产环节直接参与生产过程的生产设备、劳动手段、人力资源和其他服务条件，经过综合平衡后所能生产一定种类和一定质量产品的最大数量。</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标准，生产能力可以分为设计生产能力、查定生产能力和计划生产能力。其中，设计生产能力是指企业进行新建或扩建时，设计任务书和技术设计文件中规定的产品生产能力；查定生产能力是指企业生产了一段时间以后，重新调查核定的生产能力；计划生产能力是企业在计划期内根据现有的生产组织条件和技术水平等因素，经过综合平衡后所确定的生产能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042" r="60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通过优化生产布局、提高设备利用率、改善劳动组织等方式提高生产能力，可以降低生产成本、提高产品质量和增加产品产量，从而提高企业的经济效益。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提高企业经济效益</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具备强大的生产能力可以缩短产品交货期、提高产品可靠性和一致性等，从而满足客户需求并赢得市场信任和口碑，增强企业的市场竞争力。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增强市场竞争力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通过不断提高生产能力，企业可以不断推出新产品、拓展新市场和满足社会不断增长的需求，从而实现可持续发展。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设备数量及利用率：设备数量是指企业用于生产的机器设备的数量，利用率则是指设备实际使用时间与计划使用时间的比率。这两个指标可以反映企业现有设备的配置状况和利用效率。</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劳动生产率：劳动生产率是指劳动者在一定时期内创造的劳动成果与其相适应的劳动消耗量的比值。这个指标可以反映企业的人力资源利用效率和劳动组织管理水平。</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原材料及能源利用率：原材料利用率是指企业生产过程中实际消耗的原材料数量与计划消耗数量的比率；能源利用率则是指企业消耗的能源总量与生产的总产值的比率。这两个指标可以反映企业在资源和能源利用方面的效率和管理水平。</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产品合格率及废品率：产品合格率是指企业生产的产品中符合质量标准要求的数量与总生产数量的比率；废品率则是指企业生产过程中产生的废品数量与总生产数量的比率。这两个指标可以反映企业的产品质量控制能力和生产管理水平。</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生产能力的衡量指标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生产能力规划与布局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根据市场需求、企业战略、技术水平和资源状况进行产能规划，确保生产能力与市场需求相匹配，实现资源的高效利用。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运用定量分析和定性分析方法，如市场需求预测、产能计算公式、生产流程分析等，科学制定产能规划方案。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产能规划原则与方法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产能规划方法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产能规划原则</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遵循工艺流程、操作便捷、物流顺畅、空间利用合理等原则进行生产线布局设计。</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生产线布局原则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580" r="1958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生产线布局形式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生产线平衡与优化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32153" r="3215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根据生产类型和产品特点，选择适合的生产线布局形式，如直线式、U型线、环形线等。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通过调整工序、设备、人员等生产要素，实现生产线的平衡与优化，提高生产效率。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生产线布局设计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042" r="12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设备维护与保养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建立完善的设备维护与保养制度，确保设备的正常运行和延长使用寿命。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设备选型原则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根据生产工艺、产能需求、设备性能、投资预算等因素进行设备选型，确保设备满足生产需求。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设备配置方案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根据生产线布局和设备选型结果，制定详细的设备配置方案，包括设备数量、位置、连接方式等。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设备选型与配置方案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生产过程中的能力管理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00" r="17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工艺流程分析</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对生产流程进行全面分析，找出瓶颈环节和浪费环节，提出优化建议。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先进技术引进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积极引进国内外先进的生产技术和设备，提高生产效率和产品质量。</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工艺流程再造</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针对传统工艺流程中存在的不足，进行再造设计，实现生产流程的简化和优化。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根据生产工艺和设备要求，编制科学合理的操作规程。</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9458" r="1945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操作规程编制</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对生产人员进行操作规程培训，确保生产人员熟练掌握操作规程。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操作规程培训</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建立监督机制，对生产人员执行操作规程的情况进行监督和检查。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操作规程执行监督</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操作规程制定与执行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https://d.book118.com/316052122241010050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2024-09-16T12:16:35.864</cp:lastPrinted>
  <dcterms:created xsi:type="dcterms:W3CDTF">2024-09-16T04:16:35Z</dcterms:created>
  <dcterms:modified xsi:type="dcterms:W3CDTF">2024-09-16T04:16:37Z</dcterms:modified>
</cp:coreProperties>
</file>