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104EE-9DFD-4A17-A2E0-ABE679D7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D2907-06B3-4110-A450-564E418FC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90FFD-0549-461E-A853-FEB69EC6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A05AD-3860-47C3-9845-A26872CEF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6C945-AFFB-45A4-88E6-F3A3D731B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40FDE9-14C2-4E36-AD57-F5536365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0291A-611C-4553-91DD-68269AA6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5F57A-5BC8-4591-80EF-D092D66DF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8653A-69BC-4417-B01F-147846C77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BB659-F0AD-45F3-8335-EBF2762A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6084E-408A-4EEA-86B7-0E225592A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5222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人工智能驱动的智能农业与农产品品牌推广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农产品品牌推广策略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智能农业与农产品品牌推广的实践案例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689" r="156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农业现代化转型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随着科技的快速发展，传统农业正逐渐向智能化、精细化转型，人工智能技术的引入为农业领域带来了前所未有的机遇。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人工智能技术通过精准的数据分析和决策支持，能够显著提高农业生产效率，降低生产成本，增加农民收入。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保障农产品质量与安全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人工智能技术在农业领域的应用，有助于实现农产品生产、加工、流通等环节的全程监控和追溯，确保农产品质量与安全。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利用物联网、大数据等技术，实现对农田环境、作物生长等信息的实时感知和智能决策，提高农业生产的精准度和效率。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智能感知与决策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通过人工智能技术，对农田进行精准施肥、精准用药等，减少化肥和农药的使用量，降低环境污染，提高农产品品质。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15" r="41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研发和应用农业机器人，实现自动化种植、养殖、采摘等作业，减轻农民劳动强度，提高农业生产效率。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人工智能在农业领域的应用现状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促进农产品销售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良好的品牌形象能够吸引更多消费者关注和购买，促进农产品的销售和市场占有率。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推动农业产业升级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品牌推广有助于推动农业产业的升级和转型，促进农业与现代服务业的融合发展，提高农业整体效益和竞争力。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提升农产品附加值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通过品牌推广，提高农产品的知名度和美誉度，增加农产品的附加值，提高农民收入。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农产品品牌推广的重要性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物联网技术可以实现农田信息的实时监测和数据的精准获取，包括土壤湿度、温度、光照等，为精准农业提供数据支持。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物联网技术可以实现农业设备的远程控制和自动化操作，如智能灌溉、智能温室控制等，提高农业生产效率。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物联网技术可以实现农业信息的快速传递和共享，为农业生产提供及时、准确的信息服务。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物联网技术在农业中的应用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大数据技术可以为农业科研提供强大的数据支持，促进农业科技的创新和发展。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大数据技术可以对海量农业数据进行分析和挖掘，发现数据之间的关联和规律，为农业生产提供决策支持。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大数据技术可以利用历史数据和实时数据，对农业生产进行预测和预警，帮助农民及时调整生产策略。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大数据在农业中的应用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人工智能技术可以实现农业机器人的自主导航、精准施肥、自动除草等功能，提高农业生产效率和质量。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农业图像识别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人工智能技术可以对农业图像进行识别和处理，实现病虫害的自动识别、作物生长状态的监测等。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农业智能决策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人工智能技术可以利用机器学习和深度学习等技术，对农业数据进行智能分析和决策，为农业生产提供智能化解决方案。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人工智能技术在农业中的应用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农产品品牌推广策略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了解目标消费者的需求和偏好，为农产品品牌定位提供基础。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00" r="29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通过挖掘农产品的独特性和优势，塑造与众不同的品牌形象。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构建与农产品相关的品牌故事，增强消费者对品牌的认同感和忠诚度。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线上营销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利用电商平台、社交媒体等途径，进行农产品品牌宣传和销售。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线下营销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通过农展会、农产品推介会等活动，吸引消费者关注和购买。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将线上线下的营销手段相结合，形成全方位的农产品品牌推广网络。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https://d.book118.com/316052220021010042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2024-09-09T08:56:27.862</cp:lastPrinted>
  <dcterms:created xsi:type="dcterms:W3CDTF">2024-09-09T00:56:27Z</dcterms:created>
  <dcterms:modified xsi:type="dcterms:W3CDTF">2024-09-09T00:56:30Z</dcterms:modified>
</cp:coreProperties>
</file>