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08688-23D1-4EA2-883B-A28CA9CD8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A4516-517D-4E7B-B3FC-F9B87CDB8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33184-FFA2-4C51-820F-515861052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134DD-1283-404C-9559-93B238DC1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001F87-913A-4C73-83A7-001A32886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C02F18-D447-4798-9C75-6DF0C5B4E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B9946B-838A-4F6F-B469-E9F0B5BED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95C149-5B74-4BDD-978D-992AB138F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583320-0D94-41D1-9FDC-864B53BE8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FF933-F61C-4850-ACEF-2C204D7F7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B11ED-37D1-4CE7-9CA9-E69DA51E7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5223003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通过系列培训提升员工在车间的技术能力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车间技术基础知识培训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创新思维与拓展培训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车间员工的技术能力存在较大的差异，部分员工技能熟练，而另一些员工则缺乏必要的技能和知识。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技术水平参差不齐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083" r="21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技能更新滞后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875" r="13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随着技术和设备的不断更新，部分员工未能及时跟进新技术的发展，导致技能滞后。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员工之间的技术交流和协作不够充分，影响了整体的工作效率和技术水平的提升。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当前员工技术能力现状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通过系统性的培训，使员工掌握所需的专业技能和知识，提高技术水平和工作效率。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提升员工技术水平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引导员工关注行业最新技术动态，学习新技能，适应技术发展的需求。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促进技能更新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通过培训过程中的交流和合作，增强员工之间的团队协作意识，提高整体工作效能。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涵盖与车间工作相关的基本理论知识，如设备操作原理、工艺流程等。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基础理论课程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实战技能课程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新技术专题课程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团队协作与沟通技巧培训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针对车间实际工作环境和任务，设计实战技能课程，如设备操作、故障排查、工艺优化等。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根据行业发展趋势，引入新技术专题课程，如智能制造、自动化控制等。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通过案例分析、角色扮演等形式，培养员工的团队协作精神和沟通技巧。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培训课程设置及安排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车间技术基础知识培训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925" b="239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20" b="22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设备操作与维护保养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设备操作培训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教授员工如何正确操作车间内的各类设备，包括启动、运行、调试、关机等步骤，确保员工能够熟练掌握设备操作技能。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设备维护保养培训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指导员工进行设备的日常维护和保养工作，包括清洁、润滑、紧固、调整等，以延长设备使用寿命，确保设备处于良好状态。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设备故障处理培训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培训员工如何识别和处理设备故障，包括故障原因分析、应急处理措施、维修流程等，提高员工应对设备故障的能力。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教授员工在各个生产环节中的操作规范，包括安全操作规程、作业指导书等，确保员工能够按照规范进行操作，提高生产效率和产品质量。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向员工详细介绍产品的生产工艺流程，包括原料准备、加工、装配、检验等各个环节，使员工对产品的生产过程有全面的了解。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工艺优化培训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引导员工思考如何优化生产工艺，提高生产效率和产品质量，鼓励员工提出改进意见和建议，促进工艺的持续改进。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工艺流程及操作规范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向员工介绍产品的质量标准和检验标准，使员工了解产品合格与否的具体要求和评判依据。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质量控制标准培训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教授员工如何进行产品的质量检验和测试，包括使用检测工具、记录检测数据、判断产品合格与否等，确保员工能够准确进行质量检验工作。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质量检验方法培训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强调产品质量的重要性，培养员工的质量控制意识，使员工在生产过程中始终关注产品质量，减少不良品的产生。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质量控制意识培训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产品质量控制标准与方法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https://d.book118.com/316052230032010040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2024-09-06T09:38:28.564</cp:lastPrinted>
  <dcterms:created xsi:type="dcterms:W3CDTF">2024-09-06T01:38:28Z</dcterms:created>
  <dcterms:modified xsi:type="dcterms:W3CDTF">2024-09-06T01:38:30Z</dcterms:modified>
</cp:coreProperties>
</file>