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47309-3DE4-4388-AC84-69ADDBD1D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B1842-AD5D-42E0-B862-EC1BFEFB5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A9441-6673-46C2-9288-FA645166B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2CF6D-7F58-4571-A32F-A270796BF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3D60C5-362B-4F4E-BE16-B1F69A36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3A26BF-08C0-481B-A7F1-DE457A487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86E70-46E7-4849-B829-5BBCF8244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0ACFB-3051-459E-BA80-2A62A2CEB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C31AA-CEC4-4ED1-AC97-D07B0D18C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61E68-E883-4358-B604-1501C287F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60EB1-E3E4-470C-B144-85D477C6C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54035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创新思维在问题解决中应用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团队协作在问题解决中重要性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问题分析基本概念与原则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问题是指在特定环境下，实际状况与期望状况之间的差距。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根据问题的性质和影响范围，可分为技术问题、管理问题、战略问题等。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问题定义及分类方法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通过观察和调查，发现实际状况与期望状况之间的差距，从而识别出问题。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采用5W2H法（What、Why、Who、When、Where、How、How much）对问题进行详细描述，明确问题的具体表现和影响。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问题识别与描述技巧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明确解决问题的期望结果和目标，为后续的问题分析和解决提供方向。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确定问题的涉及范围和边界，避免问题扩大化或遗漏关键信息。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通过自由、创造性的讨论，激发团队成员的想象力和创造力，产生新的想法和解决方案。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明确问题、组建团队、自由发言、记录整理、评估筛选。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新产品开发、广告创意、管理问题解决方案等。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通过分析问题的原因和结果，找出问题的根本原因，从而制定有效的解决方案。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因果分析法定义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明确问题、列出可能原因、分析原因间的联系、确定根本原因、制定解决方案。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设备故障分析、产品质量问题调查等。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案例解析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因果分析法及案例解析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假设检验法及实践指导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假设检验法定义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通过提出假设、收集数据、分析数据来验证假设是否成立，从而解决问题。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提出假设、设计实验、收集数据、分析数据、得出结论。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市场调研、医学实验、科学实验等。注意假设的合理性、数据的可靠性以及结论的准确性。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创新思维在问题解决中应用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创新思维是指在解决问题或创造新事物时，采用不同于常规或传统的方法、思路或策略，以达到更好的效果或实现更高的价值。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创新思维具有以下几个特点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独特性：创新思维往往能够打破常规，提出与众不同的见解或方案。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灵活性：创新思维能够根据不同的情境和需求，灵活地调整思路和方法。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风险性：创新思维往往需要尝试新的方法或策略，因此具有一定的风险性。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创造性：创新思维能够创造出新的价值、产品或服务，满足人们的需求。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创新思维概念及特点介绍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67" r="159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创造新的价值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创新思维能够创造出新的价值、产品或服务，满足人们的需求，推动社会的发展。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提供新的视角和思路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创新思维能够帮助人们从不同的角度审视问题，提出新的解决方案。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突破思维定势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创新思维能够打破传统的思维定势，使人们能够更灵活地应对问题。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创新思维在问题解决中作用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鼓励人们尝试新的方法、策略或技术，即使失败了也要给予鼓励和支持，以培养其创新思维和冒险精神。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鼓励尝试和冒险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通过多元化的学习、阅读、交流等方式，获取不同的经验和知识，激发创新思维的灵感。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提供多元化的经验和知识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通过批判性思维训练，使人们能够审视和分析问题，提出独特的见解和解决方案。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鼓励人们进行合作和交流，分享彼此的想法和经验，激发创新思维的火花。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鼓励合作和交流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培养创新思维方法和途径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https://d.book118.com/316054035003010054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2024-09-20T22:54:12.059</cp:lastPrinted>
  <dcterms:created xsi:type="dcterms:W3CDTF">2024-09-20T14:54:12Z</dcterms:created>
  <dcterms:modified xsi:type="dcterms:W3CDTF">2024-09-20T14:54:14Z</dcterms:modified>
</cp:coreProperties>
</file>