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8A5C3F-4AAF-4628-A95D-C6DFCC231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9BD834-F408-4534-9ADB-B304FE14C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9268CA-74EC-43C6-9AE1-D8D680F74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54D009-0A22-4B20-8460-D002788F0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E3B3C8-DD50-477B-A66D-A1BD9D3F0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8604D9-6161-48FC-93EF-EE8811E6F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C1AA80-5F54-45A0-94A3-3C4565FC0F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EE5F94-4EFD-4EC5-B24B-40E8D03DE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7DD43F-226E-422F-9AE2-E675D578B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C4427D-B524-4B53-94FD-2751E3687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D6CCB7-4A56-4C9C-8ED6-0D69F2364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100020032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企业合规管理违规事件应急预案与处理流程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违规事件类型与等级划分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违规事件处理流程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应急资源保障与调配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持续改进与优化建议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企业面临各种突发事件，如自然灾害、技术故障、人为破坏等，需要制定应急预案以快速响应和恢复。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应对突发事件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企业合规管理要求建立违规事件应急处理机制，确保在发生违规事件时能够及时采取措施，降低损失和风险。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合规管理要求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积极应对和处理违规事件，能够展示企业的责任感和担当精神，提升企业形象和品牌价值。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应急预案能够指导企业在第一时间对违规事件做出响应，避免事态扩大。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通过及时采取措施，能够减少违规事件对企业造成的损失，包括财务损失、声誉损失等。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降低损失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应急预案中明确各部门的职责和协作方式，确保在应对违规事件时能够形成合力。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明确责任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通过对违规事件的处理和总结，能够不断完善应急预案和处理流程，提高企业的应对能力。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应急预案与处理流程的重要性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违规事件类型与等级划分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包括违反国家法律法规、行业规定、监管要求等。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违反法律法规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违反企业规章制度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958" r="9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违反商业道德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375" r="11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包括违反企业内部管理制度、操作规范、道德准则等。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包括商业贿赂、不正当竞争、侵犯商业秘密等。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违规事件类型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涉及重大违法违规行为，可能对企业造成重大损失或严重影响。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292" r="62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7292" r="72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3167" r="31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一级违规事件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涉及较重违法违规行为，可能对企业造成较大损失或不良影响。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二级违规事件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涉及一般违法违规行为，可能对企业造成一定损失或影响。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三级违规事件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违规事件等级划分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不同等级违规事件的处理原则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一级违规事件处理原则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立即启动应急预案，成立专门调查组，全面深入调查，严肃处理相关责任人，积极采取补救措施，最大限度减少损失和影响。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二级违规事件处理原则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迅速采取应对措施，组织专项调查，查明事实真相，对责任人进行严肃处理，并督促整改落实。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三级违规事件处理原则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及时开展调查核实工作，对责任人进行问责处理，并督促其限期整改。同时加强相关人员的培训和教育，防止类似事件再次发生。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应急预案制定与执行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组织编制小组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成立由企业相关部门负责人、专业人员等组成的编制小组，负责应急预案的编制工作。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明确制定目标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根据企业特点和实际情况，明确应急预案的制定目标，如应对突发事件、保障企业安全等。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风险评估与资源调查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对企业可能面临的突发事件进行风险评估，了解企业现有的应急资源和能力。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评审与发布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对应急预案进行评审，确保其科学性、实用性和可操作性，评审通过后正式发布。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编制应急预案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根据风险评估和资源调查结果，编制应急预案，明确应急组织、通讯联络、现场处置等方面内容。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应急预案制定流程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应急预案应涵盖企业可能面临的各种突发事件，包括自然灾害、事故灾难、公共卫生事件等。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可操作性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应急预案应具有可操作性，明确应急组织、通讯联络、现场处置等具体措施和步骤。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应急预案应基于科学的风险评估和资源调查结果，结合企业实际情况进行编制。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应急预案应根据企业发展和外部环境变化及时进行修订和完善，确保其始终与实际情况相符合。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应急预案内容要求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869" r="2486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定期组织应急演练，提高员工对应急预案的熟悉程度和应急处置能力。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应急演练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加强对应急预案的宣传培训，提高员工的应急意识和自救互救能力。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宣传培训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对应急预案的执行情况进行监督检查，发现问题及时整改，确保预案的有效实施。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监督检查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根据应急演练和监督检查的结果，对应急预案进行持续改进和优化，提高其针对性和实用性。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应急预案执行与监督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https://d.book118.com/316100020032010040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2024-09-06T09:40:24.543</cp:lastPrinted>
  <dcterms:created xsi:type="dcterms:W3CDTF">2024-09-06T01:40:24Z</dcterms:created>
  <dcterms:modified xsi:type="dcterms:W3CDTF">2024-09-06T01:40:26Z</dcterms:modified>
</cp:coreProperties>
</file>