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A3D071-5039-4681-90D4-C53E6C32B1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5F6232-1582-48AC-B7D4-F9F32AA53B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519288-809F-486F-BCFF-C3DFAA53D7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10CEB8-3994-4F8F-82A9-92216A89C2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6DA4BF0-7987-47FA-B8C7-0B11B31B7B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7B8B3E7-D805-4288-9196-DE2B46E2B1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6AD9201-C1B3-48E7-8CA5-E4C8530F2C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D94BDB-E3E7-4E19-B6B3-70E739788C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D0988F-7CEC-4A53-A65A-F8006CC8D2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3B204E-347D-4490-A5EE-9200E85226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38AB17-99F4-4C63-8EBB-D4CA2E3041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6100040013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公交司机消防培训课件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17287" y="4489571"/>
            <a:ext cx="3870073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216176" y="4496753"/>
            <a:ext cx="4273248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消防基础知识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公交车辆火灾特点及原因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公交司机应急处置能力培训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公交车辆消防安全设施使用与维护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公交司机日常防火措施与注意事项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总结回顾与考核评估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2056175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消防基础知识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917219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火灾是指在时间和空间上失去控制的燃烧所造成的灾害。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根据燃烧物的性质和火灾危险性，火灾可分为A、B、C、D、E五类。A类火灾指固体物质火灾，B类火灾指液体或可熔化的固体物质火灾，C类火灾指气体火灾，D类火灾指金属火灾，E类火灾指带电火灾。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火灾分类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火灾定义与分类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5230" r="3523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灭火的基本原理可以归纳为冷却、窒息、隔离和化学抑制四个方面。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灭火原理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根据灭火原理，常见的灭火方法有冷却法、窒息法、隔离法和化学抑制法。具体使用哪种方法取决于火灾的类型和现场条件。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灭火方法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灭火原理及方法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常见易燃物品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在公交车等交通工具中，常见的易燃物品包括汽油、柴油、润滑油、油漆、清洁剂等。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危险源识别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除了易燃物品外，还要注意识别其他可能导致火灾的危险源，如电路短路、电器过载、机械故障等。司机应定期检查车辆状况，及时发现并处理潜在的安全隐患。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7625" r="1762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常见易燃物品与危险源识别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https://d.book118.com/316100040013010035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30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2024-09-04T15:52:45.782</cp:lastPrinted>
  <dcterms:created xsi:type="dcterms:W3CDTF">2024-09-04T07:52:45Z</dcterms:created>
  <dcterms:modified xsi:type="dcterms:W3CDTF">2024-09-04T07:52:47Z</dcterms:modified>
</cp:coreProperties>
</file>