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1A04-B45F-443D-BFE4-6EDA046E5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C90CE-5E93-4BA7-B1CA-2F98E10FE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D6689-0BCC-4546-83CF-25FC6BB2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2ABAE-F6BC-4CE3-A1A5-5CFD983DE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A92BB-46FB-41D2-8D6C-2B4AA720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A35A2-0931-487A-9BB4-349DDD35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DFF0D-2203-4C9D-AACE-CE460FB2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175D7-BD4F-4C50-94B6-661250D3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53DD6-D535-438F-8FB2-E52B2D987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DDA85-FC52-4C35-959D-911762A0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50C8D-23EE-4212-A813-3061BBAB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005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环境监测大气监测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大气监测指标与评价标准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大气监测数据处理与分析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大气监测在环境保护中的应用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大气监测的挑战与发展趋势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大气监测能够实时、准确地掌握大气环境质量状况及变化趋势，为环境保护提供科学依据。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气候变化研究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通过对大气中有害物质的监测，可以及时发现污染源，为污染防治提供数据支持。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大气监测数据对于研究气候变化、预测天气等具有重要意义，为相关领域的研究提供基础数据。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大气监测的目的和意义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早期的大气监测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主要依赖于人工观测和简单的测量仪器，监测项目有限，数据精度不高。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自动化监测阶段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随着传感器、计算机等技术的发展，大气监测逐渐实现自动化、连续化和实时化，监测项目和数据精度得到显著提高。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智能化监测阶段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近年来，大数据、人工智能等技术的应用进一步推动了大气监测的智能化发展，实现了更加精准、高效的数据分析和应用。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大气监测的历史与发展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我国已经建立了较为完善的大气环境保护法规体系，包括《中华人民共和国大气污染防治法》等，为大气监测提供了法律保障。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国家和地方制定了大气环境质量标准和监测方法标准，规范了大气监测的技术要求和操作流程。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为确保监测数据的准确性和可靠性，国家和地方还建立了严格的数据质量控制体系，对监测数据进行质量审核和评估。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大气监测的法规与标准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大气监测技术与方法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通过气象站观测大气压力、温度、湿度、风速、风向等常规气象要素。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000" b="1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792" b="15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气象观测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使用采样器收集大气中的气体或颗粒物样品，以便后续实验室分析。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大气采样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对采集的样品进行化学分析，测定其中污染物的种类和浓度。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常规监测技术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大气自动监测站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采用自动采样、自动分析技术，对大气中的污染物进行实时监测。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空气质量实时监测网络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在城市或区域范围内建立多个自动监测站点，形成空气质量实时监测网络，实现空气质量状况的实时掌握。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自动气象站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能够自动、连续地观测和记录气象要素，实现数据实时传输和处理。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自动监测技术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341" r="4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518" r="65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遥感监测技术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卫星遥感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利用卫星搭载的光学、微波等传感器，对大气成分、气溶胶、云等进行遥感监测。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航空遥感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通过飞机搭载传感器，在特定区域进行低空飞行，获取高分辨率的大气遥感数据。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地面遥感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利用地面观测设备，如激光雷达、太阳光度计等，对大气进行遥感监测。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利用生物个体或种群对环境变化的敏感性，通过观测生物指标来反映大气污染状况。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采用吸附剂、滤膜等材料，被动吸附大气中的污染物，用于长时间、大范围的污染状况调查。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被动采样技术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研发具有高灵敏度、高选择性、快速响应等特点的新型传感器，用于大气污染物的实时监测和预警。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新型传感器技术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非常规监测技术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大气监测指标与评价标准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5" r="181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15" r="200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490" r="224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大气污染物的种类与来源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包括PM2.5、PM10等，主要来源于工业排放、交通尾气、建筑施工等。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主要来源于化石燃料的燃烧，如煤炭、石油等。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主要来源于汽车尾气、工业排放等。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主要来源于化工、石油化工、涂料、印刷等行业。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颗粒物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二氧化硫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氮氧化物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挥发性有机物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空气质量指数（AQI）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综合反映空气质量状况的指标，包括PM2.5、PM10、二氧化硫、二氧化氮、一氧化碳和臭氧等6项污染物的浓度。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大气污染物浓度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直接反映大气中污染物的含量，通常以微克/立方米（μg/m³）或毫克/立方米（mg/m³）表示。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气象参数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包括温度、湿度、风速、风向等，对大气污染物的扩散和稀释有重要影响。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大气监测指标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https://d.book118.com/316100052110010045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2024-09-14T03:47:38.127</cp:lastPrinted>
  <dcterms:created xsi:type="dcterms:W3CDTF">2024-09-13T19:47:38Z</dcterms:created>
  <dcterms:modified xsi:type="dcterms:W3CDTF">2024-09-13T19:47:40Z</dcterms:modified>
</cp:coreProperties>
</file>