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09A20-2B9B-4D99-8698-E2A0C3B3F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95399-C1BA-4FA4-83C1-F6A8A2AC8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775FD-A923-4E01-8A31-94949DEEA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17F08-3398-4034-9D2A-15A648DC1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7CF481-68F4-4AC7-94DB-158BD1F7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2F8223-DA45-4377-A504-D59E87F5F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46D223-0CDD-46A3-B60F-40F0764EB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88667-C45F-49B2-9014-4480BD2A4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2FDAE-9EF8-4413-9633-654B4AA8A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4DC18-7336-4E5A-B870-806D171EE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2E3C7-59E1-4A81-A71E-10239FBC9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00144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炎护理研究前沿分析\n## 1.肺炎的概述及其影响\n### 1.1肺炎的定义、病因及发病机制\n### 1.2肺炎的临床表现与诊断方法\n### 1.3肺炎对患者生活质量及公共卫生的影响\n## 2.肺炎护理研究的发展历程\n### 2.1肺炎护理研究的早期发展与挑战\n### 2.2肺炎护理研究的最新进展与突破\n### 2.3肺炎护理研究的未来发展趋势与挑战\n## 3.肺炎护理研究的前沿领域\n### 3.1重症肺炎的护理研究与实践\n### 3.2耐药肺炎的护理研究与实践\n### 3.3病毒性肺炎的护理研究与实践\n## 4.肺炎护理研究的创新方法与技术\n### 4.1护理干预措施的研究与应用\n### 4.2护理信息技术在肺炎护理研究中的应用\n### 4.3多学科合作在肺炎护理研究中的价值与实践\n## 5.肺炎护理研究的成果与转化\n### 5.1肺炎护理研究的成果总结与评价\n### 5.2肺炎护理研究成果的转化与应用\n### 5.3肺炎护理研究的政策影响与推广\n## 6.肺炎护理研究的前沿挑战与展望\n### 6.1肺炎护理研究中的伦理挑战与应对\n### 6.2肺炎护理研究的方法论挑战与改进\n### 6.3肺炎护理研究的未来发展趋势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肺炎护理研究前沿分析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肺炎的概述及其影响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0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肺炎是指肺部组织发生炎症的病状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细菌、病毒、真菌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等微生物感染引起   -也可能由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吸入有毒物质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自身免疫性疾病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等原因引起</a:t>
                </a:r>
                <a:endParaRPr/>
              </a:p>
            </p:txBody>
          </p:sp>
        </p:grpSp>
        <p:grpSp>
          <p:nvGrpSpPr>
            <p:cNvPr id="10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肺炎的发病机制涉及感染、炎症、免疫反应等多个方面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感染：微生物进入肺部，引发炎症反应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炎症：肺部组织发炎，导致肺功能受损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免疫反应：免疫系统试图清除感染，但过度反应可能导致组织损伤</a:t>
                </a:r>
                <a:endParaRPr/>
              </a:p>
            </p:txBody>
          </p:sp>
        </p:grpSp>
      </p:grpSp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肺炎的定义、病因及发病机制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1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发热：体温升高，可达38.5℃以上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咳嗽：干咳或咳痰，痰量可能因感染类型而异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呼吸困难：呼吸急促，活动后加重</a:t>
                </a:r>
                <a:endParaRPr/>
              </a:p>
            </p:txBody>
          </p:sp>
          <p:sp>
            <p:nvSpPr>
              <p:cNvPr id="11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肺炎的临床表现包括发热、咳嗽、咳痰、呼吸困难等症状</a:t>
                </a:r>
                <a:endParaRPr/>
              </a:p>
            </p:txBody>
          </p:sp>
          <p:sp>
            <p:nvSpPr>
              <p:cNvPr id="11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1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2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病史：了解患者的症状、暴露史等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体格检查：听诊肺部，检查有无异常呼吸音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实验室检查：如血常规、痰液培养、胸部X光等</a:t>
                </a:r>
                <a:endParaRPr/>
              </a:p>
            </p:txBody>
          </p:sp>
          <p:sp>
            <p:nvSpPr>
              <p:cNvPr id="12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肺炎的诊断方法包括病史、体格检查、实验室检查等</a:t>
                </a:r>
                <a:endParaRPr/>
              </a:p>
            </p:txBody>
          </p:sp>
          <p:sp>
            <p:nvSpPr>
              <p:cNvPr id="12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肺炎的临床表现与诊断方法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肺炎对患者生活质量的影响主要表现在生活能力、心理健康等方面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生活能力：肺炎可能导致患者活动受限，影响日常生活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心理健康：肺炎可能导致患者焦虑、抑郁等心理问题</a:t>
                </a:r>
                <a:endParaRPr/>
              </a:p>
            </p:txBody>
          </p:sp>
        </p:grpSp>
        <p:grpSp>
          <p:nvGrpSpPr>
            <p:cNvPr id="13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肺炎对公共卫生的影响主要表现在发病率、死亡率、医疗费用等方面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发病率：肺炎是全球最常见的感染性疾病之一，影响广泛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死亡率高：特别是对于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老年人、婴幼儿、免疫功能低下者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等高危人群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医疗费用：肺炎治疗费用高昂，给家庭和社会带来经济负担</a:t>
                </a:r>
                <a:endParaRPr/>
              </a:p>
            </p:txBody>
          </p:sp>
        </p:grpSp>
      </p:grp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肺炎对患者生活质量及公共卫生的影响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肺炎护理研究的发展历程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肺炎护理研究的早期发展主要关注护理理念、护理技术等方面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护理理念：强调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呼吸道清洁、药物治疗、营养支持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等护理措施</a:t>
                </a:r>
                <a:endParaRPr/>
              </a:p>
            </p:txBody>
          </p:sp>
        </p:grpSp>
        <p:grpSp>
          <p:nvGrpSpPr>
            <p:cNvPr id="14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肺炎护理研究面临的挑战包括护理资源不足、护理质量参差不齐等问题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护理资源不足：护士人数不足，难以满足患者需求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护理质量参差不齐：护理水平受到护士能力、经验等多种因素影响</a:t>
                </a:r>
                <a:endParaRPr/>
              </a:p>
            </p:txBody>
          </p: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肺炎护理研究的早期发展与挑战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肺炎护理研究的最新进展主要表现在护理干预措施、护理信息技术等方面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护理干预措施：如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早期识别、个性化护理、多学科合作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等护理策略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护理信息技术：如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电子病历、远程护理、智能监测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等信息技术在肺炎护理中的应用</a:t>
                </a:r>
                <a:endParaRPr/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肺炎护理研究的突破包括证据积累、护理质量提升等方面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证据积累：通过大量临床研究，为肺炎护理提供科学依据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护理质量提升：通过改进护理措施，提高肺炎患者的治疗效果和生活质量</a:t>
                </a:r>
                <a:endParaRPr/>
              </a:p>
            </p:txBody>
          </p: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肺炎护理研究的最新进展与突破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肺炎护理研究的未来发展趋势主要表现在精准护理、多学科合作等方面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精准护理：根据患者的基因、生活方式等因素，提供个性化的护理方案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多学科合作：与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呼吸科、感染科、心理科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等相关科室合作，共同提高肺炎护理水平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肺炎护理研究面临的挑战包括研究方法、伦理问题等方面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研究方法：如何采用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科学、可行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的研究方法，提高研究质量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伦理问题：如何在研究中保护患者的权益，遵循伦理原则</a:t>
                </a:r>
                <a:endParaRPr/>
              </a:p>
            </p:txBody>
          </p: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肺炎护理研究的未来发展趋势与挑战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肺炎护理研究的前沿领域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重症肺炎的护理研究与实践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重症肺炎的护理研究关注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重症患者的识别与干预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重症患者识别：如何早期识别重症肺炎患者，及时进行干预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护理干预措施：如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呼吸机辅助通气、营养支持、心理护理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等重症肺炎患者的护理措施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耐药肺炎的护理研究与实践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耐药肺炎的护理研究关注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耐药菌的防控与治疗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耐药菌防控：如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隔离措施、手卫生、环境消毒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等预防耐药菌传播的措施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耐药菌治疗：如何制定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合理、有效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的抗生素使用方案，提高治疗效果</a:t>
            </a:r>
            <a:endParaRPr/>
          </a:p>
        </p:txBody>
      </p:sp>
      <p:cxnSp>
        <p:nvCxnSpPr>
          <p:cNvPr id="17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病毒性肺炎的护理研究与实践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病毒性肺炎的护理研究关注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病毒感染的预防与控制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病毒感染预防：如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疫苗接种、勤洗手、戴口罩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等预防病毒感染的措施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病毒感染控制：如何实施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隔离、抗病毒治疗、心理护理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等病毒性肺炎患者的护理措施</a:t>
            </a:r>
            <a:endParaRPr/>
          </a:p>
        </p:txBody>
      </p:sp>
      <p:cxnSp>
        <p:nvCxnSpPr>
          <p:cNvPr id="2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https://d.book118.com/316100144055010051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肺炎护理研究前沿分析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2024-09-17T01:41:44.919</cp:lastPrinted>
  <dcterms:created xsi:type="dcterms:W3CDTF">2024-09-16T17:41:44Z</dcterms:created>
  <dcterms:modified xsi:type="dcterms:W3CDTF">2024-09-16T17:41:46Z</dcterms:modified>
</cp:coreProperties>
</file>