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16B02B-2BC8-4A15-8B64-BCD84E58D4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B62A3F-2E67-4A9B-8BA6-F4D492052E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CBA81D-4A0F-46B9-AB79-5091AE755C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CB8499-583E-4BFB-AF33-52C03C0183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30301F5-6C70-414C-85B2-37A3843903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F58A10A-8CDF-4946-BDE5-C982F9266C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0D5BF96-5213-43E1-A6DE-AB2D17F2FE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C5E3F6-2FB0-4891-857A-B5E2DCB7E2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981FA5-53EA-49C4-82A7-2BF256C00E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BC3E64-59DC-4149-9E2A-633ACF2662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50F3F6-6372-4A0C-A5A9-4383FCB5BC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6101223042010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13147" y="731459"/>
            <a:ext cx="5352910" cy="30152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7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流感盲区地区的预防措施与支持政策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15579" y="1400762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381903" y="1114301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5CA5F4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147367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流感盲区地区概述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预防流感在盲区的重要性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预防流感的措施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支持政策的制定与实施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政策与措施的协同效应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案例研究与经验总结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流感盲区地区概述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流感盲区地区是指那些由于地理位置偏远、经济落后、医疗资源匮乏等原因，导致流感防治工作难以开展的地区。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特点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这些地区通常人口分布分散，交通不便，医疗设施不完善，居民健康意识较低，流感发病率和死亡率相对较高。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地理位置偏远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地处偏远山区、沙漠地带或海岛等，交通不便，难以与外界联系。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经济落后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地区经济发展水平较低，政府财政困难，缺乏足够的资金投入卫生事业。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医疗资源匮乏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缺乏必要的医疗设备和专业医务人员，无法提供高质量的医疗服务。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盲区的形成原因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高发病率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由于缺乏有效的预防和治疗措施，流感的发病率在这些地区较高。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高死亡率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由于医疗救治不及时、不专业，流感的死亡率也相对较高。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社会负担加重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高发病率和高死亡率给这些地区带来沉重的社会负担，影响当地经济发展和社会稳定。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盲区的健康影响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预防流感在盲区的重要性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73079" y="2001700"/>
            <a:ext cx="9603903" cy="34442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请输入您的内容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预防流感在盲区的重要性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预防流感的措施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开展流感防控知识宣传活动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通过媒体、社区活动、学校讲座等形式，向公众普及流感预防知识，提高公众对流感的认知和重视程度。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建立健康行为习惯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倡导勤洗手、戴口罩、保持社交距离等健康行为习惯，减少病毒传播的风险。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提高公众意识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提供充足的洗手设施、消毒液等防疫物资，方便公众日常清洁和消毒。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加强公共卫生设施建设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加强基层医疗机构的救治能力，提高对流感病例的发现、隔离和治疗水平。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提升医疗救治能力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改善卫生设施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推广疫苗接种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通过宣传教育、免费接种等方式，提高公众对流感疫苗的认知和接受度，增加疫苗接种率。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提高疫苗接种率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在社区、学校等场所设立疫苗接种点，方便公众就近接种疫苗。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建立疫苗接种点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https://d.book118.com/316101223042010035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2024-09-04T22:14:21.104</cp:lastPrinted>
  <dcterms:created xsi:type="dcterms:W3CDTF">2024-09-04T14:14:21Z</dcterms:created>
  <dcterms:modified xsi:type="dcterms:W3CDTF">2024-09-04T14:14:23Z</dcterms:modified>
</cp:coreProperties>
</file>