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13159-EF88-482B-B9CA-62BD592D0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FA0D9-6FE5-45C1-8E08-28B1D630F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AC495-9261-4D8C-B645-48F0902D2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13C1B-36C6-4833-9D2D-BC9748A3B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C6CC72-6F9C-4904-A5F6-F23C4F527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117C59-AF54-4C1D-9BC0-3EE874331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D23AE0-8EF0-4A7D-93AC-E11E75075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91637-59C5-42EB-AFCB-E94E7A43B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0BC32-305C-4F99-82E7-8FB0F39ED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A650B-93D7-4384-906F-C41029B3A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54DB5-2CA6-4D4E-A6F5-10A28F782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0220105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流程管理的数据分析和决策支持方法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数据收集和分析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流程可视化和优化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人工智能在流程管理中的应用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流程管理是现代企业运营的核心，通过数据分析和决策支持方法，可以提高流程效率、降低成本、优化资源配置。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随着信息技术的发展，数据分析和决策支持方法在流程管理中的应用越来越广泛，为企业提供了更加科学、精准的管理手段。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流程管理是实现企业战略目标的关键，通过优化流程，可以提高企业的核心竞争力。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流程管理有助于提高企业的运营效率，降低运营成本，提升客户满意度，增强企业的市场竞争力。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数据收集和分析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来自企业内部的业务数据，如销售数据、生产数据、财务数据等。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来自企业外部的数据，如市场调查数据、竞争对手数据、行业趋势数据等。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通过实时监测和传感器采集的数据，如设备运行状态数据、物流数据等。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过去一段时间内的数据，可用于分析和预测未来趋势。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具有固定格式和属性的数据，如表格中的数据。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结构化数据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没有固定格式和属性的数据，如文本、图像、音频和视频等。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非结构化数据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介于结构化和非结构化数据之间的数据，如XML和JSON等。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半结构化数据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对数据进行简单的描述和统计，如平均值、中位数、众数等。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利用历史数据建立模型，预测未来的趋势和结果。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根据数据分析结果，制定相应的策略和措施，以优化流程和管理。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将数据分析结果以图表、图像等形式呈现，便于理解和决策。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决策支持系统（Decision Support System, DSS）是一种计算机化的工具，它为决策者提供信息、模型和分析工具，以支持决策过程。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提供数据存储、查询和报告功能；进行数据分析、预测和模拟；提供决策方案和备选方案；辅助决策者进行决策。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决策支持系统的定义和功能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基于数据类型的分类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结构化数据决策支持系统、非结构化数据决策支持系统。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基于决策方式的分类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交互式、自动化式、智能式决策支持系统。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基于应用领域的分类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金融、医疗、教育、军事等领域的决策支持系统。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提供市场分析、竞争对手分析、财务分析等，辅助企业制定战略规划。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提供生产计划、库存管理、物流配送等方面的支持，优化企业运营管理。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提供风险评估、预警和应对措施，帮助企业降低风险。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提供员工绩效评估、招聘选拔等方面的支持，提升人力资源管理水平。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决策支持系统的应用场景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流程可视化和优化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Lucidchart: Lucidchart 是一款在线图形设计工具，支持流程图、思维导图、UML图等多种图形设计，用户可以通过简单的拖拽和编辑操作完成图形设计。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Visio: Microsoft Visio 是一款流程图、组织图、地平图、工程图制作软件，帮助您创建专业级图表，以便更好地理解和改进业务流程、系统和复杂系统。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流程可视化的工具和技术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https://d.book118.com/316102201055010102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2024-09-27T03:09:45.428</cp:lastPrinted>
  <dcterms:created xsi:type="dcterms:W3CDTF">2024-09-26T19:09:45Z</dcterms:created>
  <dcterms:modified xsi:type="dcterms:W3CDTF">2024-09-26T19:09:47Z</dcterms:modified>
</cp:coreProperties>
</file>