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37481-88BA-45A6-A72E-59C53EA5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A9B66-35DB-4688-8D29-DE8FF78D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A01FC-B4D0-4515-B8EF-4B120E09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E873F-0DFD-4655-AA87-F74BFA63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D660C-6F53-46B4-9128-962F3206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BAF71-C3A4-40B2-B895-0330C9E6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D472C-1729-487B-8C60-926A0A32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A531A-0337-440A-A5D6-A292574DE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3EF7D-FB6E-4611-8BFD-6E0D2D84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CFF5C-5590-47AF-9054-697EC322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4B1E3-426A-419F-85AC-3B4053D0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314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中频治疗仪功效作用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中频治疗仪的功效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中频治疗仪的应用范围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中频治疗仪的发展趋势和未来展望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32" r="2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中频治疗仪的定义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它通过产生一定频率和波形的中频电流，刺激人体穴位或病变部位，以达到缓解疼痛、促进血液循环、改善肌肉紧张等效果。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中频治疗仪是一种利用中频电流对人体进行治疗的医疗器械。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中频治疗仪的原理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中频治疗仪利用中频电流的特性，通过电刺激作用对人体产生物理治疗作用。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中频电流可以深入到人体的深层肌肉，缓解肌肉紧张和疼痛，促进血液循环，加速炎症消退和组织修复。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中频治疗仪还可以通过调节电流的强度和频率，实现不同的治疗目的和治疗效果。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中频治疗仪是一种非侵入性的治疗方法，不会对人体造成创伤或副作用。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非侵入性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中频治疗仪适用于多种疼痛和肌肉紧张等症状的治疗，如颈椎病、腰椎间盘突出、关节炎等。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中频治疗仪通过物理治疗作用，能够快速缓解疼痛、促进血液循环、改善肌肉紧张等症状，疗效显著且稳定。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中频治疗仪符合国家医疗器械标准，安全可靠，操作简单方便。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中频治疗仪的特点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中频治疗仪的功效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中频治疗仪通过刺激肌肉，促进血液循环和代谢，有助于缓解肌肉疼痛。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缓解肌肉疼痛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减轻关节疼痛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缓解神经痛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中频治疗仪能够刺激关节周围的神经，促进关节液的循环，有助于减轻关节炎和关节疼痛。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中频治疗仪的刺激能够影响神经传导，对于缓解神经痛有一定的效果。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中频治疗仪能够刺激血管舒张，增加局部组织的血流量，有助于改善血液循环。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增加局部血流量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中频治疗仪能够加速炎症介质的代谢，促进炎症消退，有助于改善血液循环。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促进炎症消退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中频治疗仪对高血压患者有一定的降压作用，能够改善血液循环。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中频治疗仪的刺激能够缓解肌肉痉挛，改善肌肉紧张状态。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缓解肌肉痉挛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中频治疗仪能够刺激肌肉生长和修复，提高肌肉力量和耐力。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提高肌肉力量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中频治疗仪能够通过缓解肌肉紧张和改善肌肉平衡，改善姿势和体态。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改善肌肉紧张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中频治疗仪能够通过放松肌肉和调节神经兴奋性，改善睡眠质量，缓解疲劳。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放松肌肉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中频治疗仪的刺激能够放松肌肉，缓解疲劳感。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促进能量代谢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中频治疗仪能够促进能量代谢，提高身体能量水平，缓解疲劳感。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625" b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缓解疲劳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中频治疗仪的应用范围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中频治疗仪通过刺激颈部肌肉，缓解颈部疼痛和僵硬感，改善颈椎活动度。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中频治疗仪能够缓解肩部疼痛，改善肩部活动度和功能，促进肩部炎症消退。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中频治疗仪通过刺激腰部肌肉，缓解腰部疼痛和压迫感，改善腰椎功能。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运动系统疾病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https://d.book118.com/316103142023010033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2024-09-01T14:41:52.520</cp:lastPrinted>
  <dcterms:created xsi:type="dcterms:W3CDTF">2024-09-01T06:41:52Z</dcterms:created>
  <dcterms:modified xsi:type="dcterms:W3CDTF">2024-09-01T06:41:54Z</dcterms:modified>
</cp:coreProperties>
</file>