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352896-F398-4637-970E-B7BD432C16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359695-B4F4-4B58-B7A7-2E2A0FBC5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531BB2-776D-4ABD-A125-37F799EC7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7CDAEB-839E-4E51-8425-F9147FA93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7200DB-A0D8-4D1A-9CE9-9745DA516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BA9C2AD-E390-4536-9BB6-B13CE87E6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82F274-42B6-4581-B005-AB8892B62A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CC2C11-BCB7-49EB-9DD6-80EC7A10F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E88622-38D6-4E71-BEA2-26E2B0761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3B5487-3114-4191-B288-EFAC0889F7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EC19B9-D9F7-471C-AF10-A3175D0C42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6104004122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普通员工的个人工作总结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工作方法与技能提升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完成情况与问题分析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经验教训与改进措施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个人成长与价值体现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感谢与展望未来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作为新员工，快速适应公司文化和团队氛围，为后期工作打下基础。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融入新环境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掌握岗位职责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提升工作效率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明确个人岗位职责，确保工作过程中不出现疏漏和误解。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学习并运用相关工具和方法，提高个人工作效率，实现公司目标。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按时、保质地完成领导分配的各项任务，确保工作进度不受影响。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完成日常任务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与团队成员保持良好沟通，共同解决工作中遇到的问题，促进项目进度。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沟通协调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30000" r="30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积极参加公司组织的各类培训活动，提升自身专业技能和综合素质。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参加培训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工作内容及任务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参与并完成了公司多个重要项目，为项目的顺利实施做出了贡献。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项目贡献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提出了多项改进工作的建议，被采纳并实施，提高了团队整体工作效率。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积极参与团队活动，增强了团队凝聚力，营造了良好的工作氛围。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工作成果与贡献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工作方法与技能提升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采用的工作方法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PDCA循环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在项目中采用PDCA循环，明确目标、制定计划、执行并检查效果，确保工作进度和质量。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时间管理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运用四象限法则管理个人时间，合理安排工作优先级，提高工作效率。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数据驱动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在处理业务问题时，注重数据收集与分析，以数据为依据做出决策。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软件应用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熟练掌握了常用办公软件和专业工具，提高了工作效率和质量。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通过参加培训课程和自学，提高了在业务领域的专业知识和技能水平。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外语能力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利用业余时间学习外语，提升了外语沟通能力和跨文化交流能力。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技能提升及实践情况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积极参与团队建设活动，增强了团队凝聚力和向心力。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在工作中主动与他人协作，共同解决问题，实现了跨部门合作和资源共享。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协作精神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注重沟通技巧的运用，倾听他人意见，表达自己观点，提高了沟通效率。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团队协作与沟通经验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完成情况与问题分析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本季度共完成XX项工作任务，其中包括XX个重点项目和XX个常规任务。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完成任务数量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通过自我检查和同事互评，任务完成质量达到优秀水平的占比XX%，良好水平占比XX%。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任务质量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与上一季度相比，任务完成效率提高了XX%，平均每项任务耗时缩短了XX小时。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任务效率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工作任务完成情况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在项目A执行过程中，由于沟通不畅，导致项目进度延误。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及时调整项目组成员，加强内部沟通，定期召开项目进度会议，确保信息畅通。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在常规任务B中，发现部分数据存在错误，影响工作进度。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对数据进行全面检查，找出错误原因并进行修正，同时加强数据审核力度，降低错误率。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由于个人技能不足，无法独立完成某项新任务。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主动向同事请教和学习，利用业余时间参加相关培训课程，提升个人技能水平。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遇到的问题及解决方案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https://d.book118.com/316104004122010030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2024-08-28T15:16:12.361</cp:lastPrinted>
  <dcterms:created xsi:type="dcterms:W3CDTF">2024-08-28T07:16:12Z</dcterms:created>
  <dcterms:modified xsi:type="dcterms:W3CDTF">2024-08-28T07:16:14Z</dcterms:modified>
</cp:coreProperties>
</file>