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9702C-28D5-4EAF-83C9-4696DC8E7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ECDAA-F4FD-4BB3-9E70-487145B4E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4D093-5B0C-4C69-893C-790996C68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83749-F1AD-4E2F-9444-9D8E991BD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F2BE94-C03F-4984-B8CE-44F23641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DFDB87-8BDE-4920-89A5-312DC0C68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7674DD-D292-4270-A40B-167D09F7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3C29F-6A35-4B3F-BDCE-838DDFC94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95991-23A2-41C6-A018-2601C200A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FC901-C57A-40FC-8C31-903729AF6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5E741-DA7B-4C39-B996-3FF7A887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050031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呼吸系统护理常规ppt文献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呼吸系统疾病的常见症状与护理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呼吸系统疾病的非药物治疗与护理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呼吸系统疾病患者的教育与护理指导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呼吸系统由鼻腔、喉、气管、支气管和肺等器官组成，主要功能是进行气体交换，即吸入氧气并排出二氧化碳。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鼻腔内有鼻毛，可以过滤吸入的空气中的尘埃和细菌。喉是发声和呼吸的器官，同时也有防止食物进入气管的作用。气管和支气管则负责引导空气进入肺部，并在肺内进行气体交换。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呼吸系统的结构和功能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感冒是一种常见的呼吸系统疾病，症状包括鼻塞、流涕、咳嗽、发热等。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哮喘是一种慢性炎症性疾病，会导致气道对各种刺激过敏，引起气道痉挛、喘息、胸闷等症状。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COPD是一种常见的慢性呼吸系统疾病，主要症状包括长期咳嗽、咳痰和呼吸困难。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肺癌是起源于肺部的恶性肿瘤，早期症状不明显，晚期可能出现咳嗽、咳痰、胸痛、呼吸困难等症状。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呼吸系统疾病的常见症状与护理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咳嗽与咳痰的护理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咳嗽与咳痰的护理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保持室内空气清新，避免刺激物，如烟雾、香水等。协助患者坐起，轻拍背部，以帮助排痰。对于持续咳嗽的患者，可以适当使用止咳药。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咳嗽与咳痰的护理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鼓励患者多喝水，以保持呼吸道湿润。对于痰液粘稠的患者，可以使用祛痰药或雾化治疗。同时，注意观察痰液的颜色、量和性质，如有异常及时就医。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07" b="95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保持安静的环境，减少患者的焦虑和紧张。协助患者采取舒适的体位，如半卧位或端坐位。对于严重呼吸困难的患者，应及时吸氧。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注意观察患者的呼吸频率、节律和深度，以及是否伴有其他症状，如胸痛、咳嗽等。如有异常，及时报告医生。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呼吸困难的护理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呼吸困难的护理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呼吸困难的护理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协助患者采取舒适的体位，避免剧烈运动和深呼吸。对于疼痛较重的患者，可以适当使用止痛药。同时，注意观察患者的面色、心率和血压等指标。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了解患者的胸痛诱因和疼痛性质，如有异常及时就医。对于持续胸痛的患者，应进行心电图、心肌酶谱等检查，以排除心绞痛、心肌梗死等严重疾病。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呼吸系统疾病的预防与控制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77" r="302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19" r="29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戒烟是预防呼吸系统疾病的重要措施，可以显著降低慢性阻塞性肺病、肺癌等呼吸系统疾病的风险。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减少暴露在空气污染环境中，尽量减少户外活动，使用空气净化器等措施，以减少空气污染物对呼吸系统的损害。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空气污染预防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戒烟与预防空气污染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保持充足的睡眠、均衡的饮食、适当的锻炼等健康生活方式，有助于提高免疫力，预防呼吸系统疾病。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定期进行体检，尤其是对高危人群，可以及时发现潜在的呼吸系统疾病，并采取相应的治疗措施。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增强免疫力与定期体检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合理搭配食物，增加蔬菜、水果等富含维生素和矿物质的食品摄入，减少高脂肪、高糖食物的摄入，有助于预防呼吸系统疾病。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科学饮食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适量的运动可以增强心肺功能，提高呼吸系统的抵抗力，建议每周进行至少150分钟的中等强度有氧运动。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科学饮食与适量运动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https://d.book118.com/316105003141010052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2024-09-19T01:54:07.051</cp:lastPrinted>
  <dcterms:created xsi:type="dcterms:W3CDTF">2024-09-18T17:54:07Z</dcterms:created>
  <dcterms:modified xsi:type="dcterms:W3CDTF">2024-09-18T17:54:09Z</dcterms:modified>
</cp:coreProperties>
</file>