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A8B36-F527-4286-9B61-3C47546A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1672C-B0BB-4B27-A389-9CA22C74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348BD-76C9-4438-9574-EA366C22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19C6F-C40D-493B-859D-91A3F52B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50F09-C332-4F08-AC68-8C076977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AFE13-2D0A-47FC-BF40-F5369A14C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27824-55AD-4819-8F03-5EA6D4BA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187DE-6665-4C1E-8383-A62BB8B5B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26FC0-E66B-4FAD-A11C-FFDD5CE5B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CD7EF-F4EB-4C74-A642-01D46302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1E710-3798-4208-9441-7570FA33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014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财务管理制度对电子游戏行业的财务管理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财务管理制度在电子游戏行业中的作用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电子游戏行业财务管理面临的挑战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财务管理制度在电子游戏行业的优化建议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20世纪70年代末至80年代初，电子游戏开始出现并逐渐流行。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20世纪90年代，随着个人电脑和互联网的普及，电子游戏行业迅速发展。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进入21世纪，电子游戏行业逐渐成熟，并成为全球娱乐产业的重要组成部分。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电子游戏行业的发展历程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电子游戏行业已经成为全球最大的娱乐产业之一，涵盖了主机游戏、PC游戏、手机游戏等多个领域。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随着科技的进步和消费者需求的变化，电子游戏行业正朝着虚拟现实、增强现实、云游戏等方向发展。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电子游戏行业的现状与趋势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财务管理制度在电子游戏行业中的作用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通过合理的财务管理制度，游戏企业可以有效地筹集所需的资金，支持公司的运营和项目开发。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财务管理制度能够规范资金的使用，确保资金的有效利用，避免浪费和不必要的支出。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通过财务管理制度，游戏企业可以对资金进行全面的监管，确保资金的合规使用和安全。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资金监管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财务管理制度要求公司根据业务计划和目标，编制详细的预算计划，包括收入预算、成本预算、费用预算等。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通过财务管理制度，游戏企业可以有效地执行预算计划，控制成本和费用，确保公司利润目标的实现。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在预算执行过程中，财务管理制度允许根据实际情况对预算进行调整，以适应市场变化和公司发展的需要。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财务管理制度要求公司对可能面临的风险进行全面识别，包括市场风险、技术风险、财务风险等。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通过财务管理制度，游戏企业可以对识别出的风险进行评估，确定风险的大小和影响程度。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根据风险评估结果，财务管理制度要求公司制定相应的风险应对措施，降低风险对公司的影响，保障公司的稳健发展。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电子游戏行业财务管理面临的挑战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https://d.book118.com/316110140223010051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2024-09-17T21:39:25.882</cp:lastPrinted>
  <dcterms:created xsi:type="dcterms:W3CDTF">2024-09-17T13:39:25Z</dcterms:created>
  <dcterms:modified xsi:type="dcterms:W3CDTF">2024-09-17T13:39:27Z</dcterms:modified>
</cp:coreProperties>
</file>