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4C9DB-CB28-48B9-85B5-6B4323EF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84CC5-A7AE-4880-AC0B-311F1E68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0E18-0A32-47D9-9A8E-9116E3AC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B8435-0786-48C2-AF91-CD5B7C64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38F9A-E25B-4BDF-B64A-3DAA189A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F8902-4416-47CE-B1D5-E5196E9AB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4F1B6-450F-46CE-90A7-A3CA5ABA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9C7A-5DEE-40F0-9DA4-B5708881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EE45D-DF25-4FDA-ABDA-34E150A5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4508B-558A-4385-81E6-B56AF377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920EA-9D2C-45C5-B104-09C5998A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114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446" b="134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随着电子商务的兴起和全球化趋势的加强，物流行业迅速成为经济增长的重要引擎。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传统物流模式面临挑战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传统物流模式在效率、成本、服务质量等方面存在诸多问题，难以满足日益增长的物流需求。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智能物流系统应运而生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智能物流系统利用先进的信息技术、物联网技术、人工智能技术等，对传统物流模式进行智能化改造，提高物流效率和服务质量。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智能物流系统是一种基于先进信息技术、物联网技术、人工智能技术等，对物流过程进行智能化管理和优化的系统。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智能物流系统的目标是实现物流过程的自动化、信息化、智能化，提高物流效率和服务质量，降低物流成本。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智能物流系统的发展经历了自动化、信息化、智能化三个阶段。随着技术的不断进步和应用需求的不断提高，智能物流系统不断升级和完善。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目前，智能物流系统已经在全球范围内得到广泛应用，成为物流行业的重要支撑。同时，智能物流系统也在不断发展和创新，向着更高水平迈进。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通过RFID、传感器等技术手段，对物流过程中的货物、车辆、人员等信息进行实时感知和采集。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物流信息感知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利用温度、湿度、光照等传感器，感知物流环境中的相关参数，为物流过程提供环境数据支持。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环境信息感知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通过GPS、北斗等定位技术，实时获取物流车辆、货物等的位置信息，实现物流过程的可视化监控。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位置信息感知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运用大数据、云计算等技术，对海量的物流信息进行存储、处理和分析，为应用层提供数据支撑。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利用互联网、物联网等技术手段，将感知层采集的物流信息进行实时、准确、安全地传输。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通过网络层的信息共享机制，实现供应链上下游企业之间的物流信息互通和协同作业。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智能化决策支持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基于网络层提供的数据支撑，运用人工智能、机器学习等技术，为物流企业提供智能化的决策支持，如路径规划、库存优化等。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物流可视化监控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利用GIS、可视化技术等，将物流过程中的车辆、货物、人员等信息进行可视化展示和监控，提高物流过程的透明度和可控性。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自动化物流执行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通过自动化设备、机器人等技术手段，实现物流过程的自动化执行，如自动化分拣、自动化搬运等。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物流协同作业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通过网络层的信息共享机制和应用层的协同作业平台，实现供应链上下游企业之间的协同作业和资源整合，提高物流效率和降低成本。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智能物流系统关键技术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通过物联网技术，实现物流设备与系统平台的无缝对接，实现设备数据的实时采集和传输。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设备接入与通信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利用物联网技术，对物流过程中的物品进行实时追踪和定位，提高物流的可视化和透明度。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物品追踪与定位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通过物联网传感器对物流环境中的温度、湿度、光照等参数进行实时监测和控制，确保物品在运输过程中的安全和质量。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利用大数据分析和挖掘技术，发现物流数据中的关联、趋势和预测等信息，为物流决策提供有力支持。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通过数据可视化技术，将分析结果以直观、易懂的图形化方式展现，提高决策效率和准确性。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对海量、多源的物流数据进行整合和清洗，提取出有价值的信息。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智能识别与处理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通过人工智能技术，对物流过程中的图像、语音、文本等信息进行智能识别和处理，提高物流自动化和智能化水平。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智能预测与决策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利用人工智能技术，对物流需求、市场变化等进行智能预测和决策，为物流企业制定科学合理的发展战略。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智能调度与优化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利用人工智能技术，对物流运输、仓储等环节进行智能调度和优化，提高物流效率和降低成本。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构建智能物流云计算平台，实现计算资源的集中管理和动态分配，满足智能物流系统对计算能力的需求。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利用云计算技术，实现海量物流数据的分布式存储和并行处理，提高数据处理效率和质量。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服务提供与调用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通过云计算平台提供统一的物流服务接口，实现物流服务的快速开发和部署，提高系统的可扩展性和灵活性。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https://d.book118.com/316111141141010055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2024-09-23T04:25:07.698</cp:lastPrinted>
  <dcterms:created xsi:type="dcterms:W3CDTF">2024-09-22T20:25:07Z</dcterms:created>
  <dcterms:modified xsi:type="dcterms:W3CDTF">2024-09-22T20:25:09Z</dcterms:modified>
</cp:coreProperties>
</file>