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632EEE-9459-40B8-8FE4-C204149047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07E2B7-6636-4414-8E5C-A5E5E15F20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B1F100-0186-41C8-92E1-D1984758F6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EA14E3-51BF-4BEF-A80A-CE2EB32473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2B1223-6A6D-444D-9F0E-3459D9084E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EAA344-4383-409D-B464-35479F6A28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81C183-AD58-4752-B603-A56C3EF6DA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FCF65B-3A42-4640-BD42-85592AE7B6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4B57C2-5191-4561-B9FC-4C3F2269EA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EE20A9-AF0C-4A9E-8C35-6F04DD627E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7DF697-D8AC-4D6E-9638-AB3EF9FC07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11202320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脑瘫神经可塑性调控机制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神经可塑性的基本概念和分类
 脑瘫发生与发展的病理生理机制
 脑瘫神经可塑性调控的主要机制
 环境刺激诱发的脑瘫神经可塑性机制
 药物和医疗干预诱发的脑瘫神经可塑性机制
 神经康复训练诱发的脑瘫神经可塑性机制
 脑瘫神经可塑性调控的临床应用和展望
 脑瘫神经可塑性调控机制的未来研究方向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神经可塑性的基本概念和分类</a:t>
            </a:r>
          </a:p>
        </p:txBody>
      </p:sp>
      <p:sp>
        <p:nvSpPr>
          <p:cNvPr id="3" name="Subtitle 2"/>
          <p:cNvSpPr>
            <a:spLocks noGrp="1"/>
          </p:cNvSpPr>
          <p:nvPr>
            <p:ph type="subTitle" idx="1"/>
          </p:nvPr>
        </p:nvSpPr>
        <p:spPr/>
        <p:txBody>
          <a:bodyPr/>
          <a:lstStyle/>
          <a:p>
            <a:r>
              <a:t>脑瘫神经可塑性调控机制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神经可塑性的基本概念和分类</a:t>
            </a:r>
          </a:p>
        </p:txBody>
      </p:sp>
      <p:sp>
        <p:nvSpPr>
          <p:cNvPr id="3" name="Text Placeholder 2"/>
          <p:cNvSpPr>
            <a:spLocks noGrp="1"/>
          </p:cNvSpPr>
          <p:nvPr>
            <p:ph type="body" idx="1"/>
          </p:nvPr>
        </p:nvSpPr>
        <p:spPr/>
        <p:txBody>
          <a:bodyPr/>
          <a:lstStyle/>
          <a:p>
            <a:r>
              <a:t>神经可塑性的基本概念：</a:t>
            </a:r>
          </a:p>
        </p:txBody>
      </p:sp>
      <p:sp>
        <p:nvSpPr>
          <p:cNvPr id="4" name="Content Placeholder 3"/>
          <p:cNvSpPr>
            <a:spLocks noGrp="1"/>
          </p:cNvSpPr>
          <p:nvPr>
            <p:ph sz="half" idx="2"/>
          </p:nvPr>
        </p:nvSpPr>
        <p:spPr/>
        <p:txBody>
          <a:bodyPr/>
          <a:lstStyle/>
          <a:p>
            <a:r>
              <a:t>1. 神经可塑性是指神经系统在受到损伤或刺激后能够发生变化以补偿或适应功能障碍的特性。</a:t>
            </a:r>
          </a:p>
          <a:p>
            <a:r>
              <a:t>2. 神经可塑性是生命体在进化过程形成的自然调节系统,是脑组织的一种基本的适应环境变化的能力。</a:t>
            </a:r>
          </a:p>
          <a:p>
            <a:r>
              <a:t>3. 神经可塑性包括突触可塑性、神经发生和神经再生等多种形式。</a:t>
            </a:r>
          </a:p>
        </p:txBody>
      </p:sp>
      <p:sp>
        <p:nvSpPr>
          <p:cNvPr id="5" name="Text Placeholder 4"/>
          <p:cNvSpPr>
            <a:spLocks noGrp="1"/>
          </p:cNvSpPr>
          <p:nvPr>
            <p:ph type="body" idx="3"/>
          </p:nvPr>
        </p:nvSpPr>
        <p:spPr/>
        <p:txBody>
          <a:bodyPr/>
          <a:lstStyle/>
          <a:p>
            <a:r>
              <a:t>神经可塑性的分类：</a:t>
            </a:r>
          </a:p>
        </p:txBody>
      </p:sp>
      <p:sp>
        <p:nvSpPr>
          <p:cNvPr id="6" name="Content Placeholder 5"/>
          <p:cNvSpPr>
            <a:spLocks noGrp="1"/>
          </p:cNvSpPr>
          <p:nvPr>
            <p:ph sz="half" idx="4"/>
          </p:nvPr>
        </p:nvSpPr>
        <p:spPr/>
        <p:txBody>
          <a:bodyPr/>
          <a:lstStyle/>
          <a:p>
            <a:r>
              <a:t>1. 结构性可塑性：主要表现为脑皮层的厚度变化、体积变化、神经元数量的变化和神经突触数目的变化。</a:t>
            </a:r>
          </a:p>
          <a:p>
            <a:r>
              <a:t>2. 功能性可塑性：神经元功能的异常活动,包括异常兴奋、异常抑制、异常传出以及异常的神经递质的释放。</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脑瘫发生与发展的病理生理机制</a:t>
            </a:r>
          </a:p>
        </p:txBody>
      </p:sp>
      <p:sp>
        <p:nvSpPr>
          <p:cNvPr id="3" name="Subtitle 2"/>
          <p:cNvSpPr>
            <a:spLocks noGrp="1"/>
          </p:cNvSpPr>
          <p:nvPr>
            <p:ph type="subTitle" idx="1"/>
          </p:nvPr>
        </p:nvSpPr>
        <p:spPr/>
        <p:txBody>
          <a:bodyPr/>
          <a:lstStyle/>
          <a:p>
            <a:r>
              <a:t>脑瘫神经可塑性调控机制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脑瘫发生与发展的病理生理机制</a:t>
            </a:r>
          </a:p>
        </p:txBody>
      </p:sp>
      <p:sp>
        <p:nvSpPr>
          <p:cNvPr id="3" name="Text Placeholder 2"/>
          <p:cNvSpPr>
            <a:spLocks noGrp="1"/>
          </p:cNvSpPr>
          <p:nvPr>
            <p:ph type="body" idx="1"/>
          </p:nvPr>
        </p:nvSpPr>
        <p:spPr/>
        <p:txBody>
          <a:bodyPr/>
          <a:lstStyle/>
          <a:p>
            <a:r>
              <a:t>脑缺血与缺氧性脑损伤</a:t>
            </a:r>
          </a:p>
        </p:txBody>
      </p:sp>
      <p:sp>
        <p:nvSpPr>
          <p:cNvPr id="4" name="Content Placeholder 3"/>
          <p:cNvSpPr>
            <a:spLocks noGrp="1"/>
          </p:cNvSpPr>
          <p:nvPr>
            <p:ph sz="half" idx="2"/>
          </p:nvPr>
        </p:nvSpPr>
        <p:spPr/>
        <p:txBody>
          <a:bodyPr/>
          <a:lstStyle/>
          <a:p>
            <a:r>
              <a:t>1. 脑瘫患儿的出生前后，脑内可能出现缺血或缺氧，导致脑损伤，引起脑瘫。</a:t>
            </a:r>
          </a:p>
          <a:p>
            <a:r>
              <a:t>2. 缺血缺氧性脑损伤可导致神经元死亡，神经元损伤后释放谷氨酸等兴奋性氨基酸，引起细胞毒性水肿。</a:t>
            </a:r>
          </a:p>
          <a:p>
            <a:r>
              <a:t>3. 缺血缺氧性脑损伤还可导致神经胶质细胞活化，释放促炎因子，引起炎症反应，加重脑损伤。</a:t>
            </a:r>
          </a:p>
        </p:txBody>
      </p:sp>
      <p:sp>
        <p:nvSpPr>
          <p:cNvPr id="5" name="Text Placeholder 4"/>
          <p:cNvSpPr>
            <a:spLocks noGrp="1"/>
          </p:cNvSpPr>
          <p:nvPr>
            <p:ph type="body" idx="3"/>
          </p:nvPr>
        </p:nvSpPr>
        <p:spPr/>
        <p:txBody>
          <a:bodyPr/>
          <a:lstStyle/>
          <a:p>
            <a:r>
              <a:t>神经炎症</a:t>
            </a:r>
          </a:p>
        </p:txBody>
      </p:sp>
      <p:sp>
        <p:nvSpPr>
          <p:cNvPr id="6" name="Content Placeholder 5"/>
          <p:cNvSpPr>
            <a:spLocks noGrp="1"/>
          </p:cNvSpPr>
          <p:nvPr>
            <p:ph sz="half" idx="4"/>
          </p:nvPr>
        </p:nvSpPr>
        <p:spPr/>
        <p:txBody>
          <a:bodyPr/>
          <a:lstStyle/>
          <a:p>
            <a:r>
              <a:t>1. 脑瘫患儿脑组织中存在神经炎症，表现为小胶质细胞活化，释放促炎因子，引起炎症反应。</a:t>
            </a:r>
          </a:p>
          <a:p>
            <a:r>
              <a:t>2. 神经炎症可导致神经元损伤，加重脑损伤的程度，影响脑发育。</a:t>
            </a:r>
          </a:p>
          <a:p>
            <a:r>
              <a:t>3. 神经炎症也可能参与脑瘫的修复过程，促进神经元再生、修复突触连接。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脑瘫发生与发展的病理生理机制</a:t>
            </a:r>
          </a:p>
        </p:txBody>
      </p:sp>
      <p:sp>
        <p:nvSpPr>
          <p:cNvPr id="3" name="Text Placeholder 2"/>
          <p:cNvSpPr>
            <a:spLocks noGrp="1"/>
          </p:cNvSpPr>
          <p:nvPr>
            <p:ph type="body" idx="1"/>
          </p:nvPr>
        </p:nvSpPr>
        <p:spPr/>
        <p:txBody>
          <a:bodyPr/>
          <a:lstStyle/>
          <a:p>
            <a:r>
              <a:t>氧化应激</a:t>
            </a:r>
          </a:p>
        </p:txBody>
      </p:sp>
      <p:sp>
        <p:nvSpPr>
          <p:cNvPr id="4" name="Content Placeholder 3"/>
          <p:cNvSpPr>
            <a:spLocks noGrp="1"/>
          </p:cNvSpPr>
          <p:nvPr>
            <p:ph sz="half" idx="2"/>
          </p:nvPr>
        </p:nvSpPr>
        <p:spPr/>
        <p:txBody>
          <a:bodyPr/>
          <a:lstStyle/>
          <a:p>
            <a:r>
              <a:t>1. 脑瘫患儿脑组织中存在氧化应激，表现为活性氧水平升高，抗氧化酶活性降低。</a:t>
            </a:r>
          </a:p>
          <a:p>
            <a:r>
              <a:t>2. 氧化应激可导致脂质过氧化、蛋白质氧化、DNA损伤等，引起细胞损伤和死亡。</a:t>
            </a:r>
          </a:p>
          <a:p>
            <a:r>
              <a:t>3. 氧化应激还可导致炎症反应，加重脑损伤的程度，影响脑发育。</a:t>
            </a:r>
          </a:p>
        </p:txBody>
      </p:sp>
      <p:sp>
        <p:nvSpPr>
          <p:cNvPr id="5" name="Text Placeholder 4"/>
          <p:cNvSpPr>
            <a:spLocks noGrp="1"/>
          </p:cNvSpPr>
          <p:nvPr>
            <p:ph type="body" idx="3"/>
          </p:nvPr>
        </p:nvSpPr>
        <p:spPr/>
        <p:txBody>
          <a:bodyPr/>
          <a:lstStyle/>
          <a:p>
            <a:r>
              <a:t>兴奋性毒性</a:t>
            </a:r>
          </a:p>
        </p:txBody>
      </p:sp>
      <p:sp>
        <p:nvSpPr>
          <p:cNvPr id="6" name="Content Placeholder 5"/>
          <p:cNvSpPr>
            <a:spLocks noGrp="1"/>
          </p:cNvSpPr>
          <p:nvPr>
            <p:ph sz="half" idx="4"/>
          </p:nvPr>
        </p:nvSpPr>
        <p:spPr/>
        <p:txBody>
          <a:bodyPr/>
          <a:lstStyle/>
          <a:p>
            <a:r>
              <a:t>1. 脑瘫患儿脑组织中存在兴奋性毒性，表现为谷氨酸水平升高，谷氨酸受体过度活化。</a:t>
            </a:r>
          </a:p>
          <a:p>
            <a:r>
              <a:t>2. 兴奋性毒性可导致神经元损伤和死亡，加重脑损伤的程度，影响脑发育。</a:t>
            </a:r>
          </a:p>
          <a:p>
            <a:r>
              <a:t>3. 兴奋性毒性还可导致神经炎症和氧化应激，加重脑损伤的程度，影响脑发育。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脑瘫发生与发展的病理生理机制</a:t>
            </a:r>
          </a:p>
        </p:txBody>
      </p:sp>
      <p:sp>
        <p:nvSpPr>
          <p:cNvPr id="3" name="Text Placeholder 2"/>
          <p:cNvSpPr>
            <a:spLocks noGrp="1"/>
          </p:cNvSpPr>
          <p:nvPr>
            <p:ph type="body" idx="1"/>
          </p:nvPr>
        </p:nvSpPr>
        <p:spPr/>
        <p:txBody>
          <a:bodyPr/>
          <a:lstStyle/>
          <a:p>
            <a:r>
              <a:t>神经元凋亡</a:t>
            </a:r>
          </a:p>
        </p:txBody>
      </p:sp>
      <p:sp>
        <p:nvSpPr>
          <p:cNvPr id="4" name="Content Placeholder 3"/>
          <p:cNvSpPr>
            <a:spLocks noGrp="1"/>
          </p:cNvSpPr>
          <p:nvPr>
            <p:ph sz="half" idx="2"/>
          </p:nvPr>
        </p:nvSpPr>
        <p:spPr/>
        <p:txBody>
          <a:bodyPr/>
          <a:lstStyle/>
          <a:p>
            <a:r>
              <a:t>1. 脑瘫患儿脑组织中存在神经元凋亡，表现为神经元数量减少，凋亡标志物表达增加。</a:t>
            </a:r>
          </a:p>
          <a:p>
            <a:r>
              <a:t>2. 神经元凋亡可导致脑组织萎缩，影响脑发育，导致脑瘫的症状。</a:t>
            </a:r>
          </a:p>
          <a:p>
            <a:r>
              <a:t>3. 神经元凋亡也是脑瘫治疗的一个靶点，抑制神经元凋亡可保护神经元，改善脑瘫的症状。</a:t>
            </a:r>
          </a:p>
        </p:txBody>
      </p:sp>
      <p:sp>
        <p:nvSpPr>
          <p:cNvPr id="5" name="Text Placeholder 4"/>
          <p:cNvSpPr>
            <a:spLocks noGrp="1"/>
          </p:cNvSpPr>
          <p:nvPr>
            <p:ph type="body" idx="3"/>
          </p:nvPr>
        </p:nvSpPr>
        <p:spPr/>
        <p:txBody>
          <a:bodyPr/>
          <a:lstStyle/>
          <a:p>
            <a:r>
              <a:t>神经营养因子异常</a:t>
            </a:r>
          </a:p>
        </p:txBody>
      </p:sp>
      <p:sp>
        <p:nvSpPr>
          <p:cNvPr id="6" name="Content Placeholder 5"/>
          <p:cNvSpPr>
            <a:spLocks noGrp="1"/>
          </p:cNvSpPr>
          <p:nvPr>
            <p:ph sz="half" idx="4"/>
          </p:nvPr>
        </p:nvSpPr>
        <p:spPr/>
        <p:txBody>
          <a:bodyPr/>
          <a:lstStyle/>
          <a:p>
            <a:r>
              <a:t>1. 脑瘫患儿脑组织中存在神经营养因子异常，表现为神经营养因子水平降低或升高。</a:t>
            </a:r>
          </a:p>
          <a:p>
            <a:r>
              <a:t>2. 神经营养因子异常可影响神经元的发育、存活和功能，导致脑瘫的症状。</a:t>
            </a:r>
          </a:p>
          <a:p>
            <a:r>
              <a:t>3. 神经营养因子也是脑瘫治疗的一个靶点，补充神经营养因子可改善神经元的功能，减轻脑瘫的症状。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脑瘫神经可塑性调控的主要机制</a:t>
            </a:r>
          </a:p>
        </p:txBody>
      </p:sp>
      <p:sp>
        <p:nvSpPr>
          <p:cNvPr id="3" name="Subtitle 2"/>
          <p:cNvSpPr>
            <a:spLocks noGrp="1"/>
          </p:cNvSpPr>
          <p:nvPr>
            <p:ph type="subTitle" idx="1"/>
          </p:nvPr>
        </p:nvSpPr>
        <p:spPr/>
        <p:txBody>
          <a:bodyPr/>
          <a:lstStyle/>
          <a:p>
            <a:r>
              <a:t>脑瘫神经可塑性调控机制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脑瘫神经可塑性调控的主要机制</a:t>
            </a:r>
          </a:p>
        </p:txBody>
      </p:sp>
      <p:sp>
        <p:nvSpPr>
          <p:cNvPr id="3" name="Text Placeholder 2"/>
          <p:cNvSpPr>
            <a:spLocks noGrp="1"/>
          </p:cNvSpPr>
          <p:nvPr>
            <p:ph type="body" idx="1"/>
          </p:nvPr>
        </p:nvSpPr>
        <p:spPr/>
        <p:txBody>
          <a:bodyPr/>
          <a:lstStyle/>
          <a:p>
            <a:r>
              <a:t>脑神经元可塑性</a:t>
            </a:r>
          </a:p>
        </p:txBody>
      </p:sp>
      <p:sp>
        <p:nvSpPr>
          <p:cNvPr id="4" name="Content Placeholder 3"/>
          <p:cNvSpPr>
            <a:spLocks noGrp="1"/>
          </p:cNvSpPr>
          <p:nvPr>
            <p:ph sz="half" idx="2"/>
          </p:nvPr>
        </p:nvSpPr>
        <p:spPr/>
        <p:txBody>
          <a:bodyPr/>
          <a:lstStyle/>
          <a:p>
            <a:r>
              <a:t>1. 脑瘫儿童的大脑具有较强的可塑性，在早期干预下，可以通过适当的训练来促进神经元生长发育，改善脑功能。</a:t>
            </a:r>
          </a:p>
          <a:p>
            <a:r>
              <a:t>2. 脑神经元可塑性的调控机制主要是通过神经元突触的可塑性变化来实现的，突触可塑性包括突触形态可塑性、突触功能可塑性和突触数量可塑性等。</a:t>
            </a:r>
          </a:p>
          <a:p>
            <a:r>
              <a:t>3. 突触形态可塑性是指突触的结构和形态发生改变，突触功能可塑性是指突触的传递效率发生改变，突触数量可塑性是指突触的数量发生改变。</a:t>
            </a:r>
          </a:p>
        </p:txBody>
      </p:sp>
      <p:sp>
        <p:nvSpPr>
          <p:cNvPr id="5" name="Text Placeholder 4"/>
          <p:cNvSpPr>
            <a:spLocks noGrp="1"/>
          </p:cNvSpPr>
          <p:nvPr>
            <p:ph type="body" idx="3"/>
          </p:nvPr>
        </p:nvSpPr>
        <p:spPr/>
        <p:txBody>
          <a:bodyPr/>
          <a:lstStyle/>
          <a:p>
            <a:r>
              <a:t>神经营养因子和受体</a:t>
            </a:r>
          </a:p>
        </p:txBody>
      </p:sp>
      <p:sp>
        <p:nvSpPr>
          <p:cNvPr id="6" name="Content Placeholder 5"/>
          <p:cNvSpPr>
            <a:spLocks noGrp="1"/>
          </p:cNvSpPr>
          <p:nvPr>
            <p:ph sz="half" idx="4"/>
          </p:nvPr>
        </p:nvSpPr>
        <p:spPr/>
        <p:txBody>
          <a:bodyPr/>
          <a:lstStyle/>
          <a:p>
            <a:r>
              <a:t>1. 神经营养因子（NGF）是一种重要的神经生长因子，它可以促进神经元的生长、分化和存活，并调节神经元的可塑性。</a:t>
            </a:r>
          </a:p>
          <a:p>
            <a:r>
              <a:t>2. NGF受体（TrkA）是一种酪氨酸激酶受体，它可以结合NGF并激活下游信号通路，从而调节神经元的可塑性。</a:t>
            </a:r>
          </a:p>
          <a:p>
            <a:r>
              <a:t>3. NGF和TrkA的表达在脑瘫儿童的大脑中发生改变，这可能与脑瘫儿童的神经可塑性异常有关。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脑瘫神经可塑性调控的主要机制</a:t>
            </a:r>
          </a:p>
        </p:txBody>
      </p:sp>
      <p:sp>
        <p:nvSpPr>
          <p:cNvPr id="3" name="Text Placeholder 2"/>
          <p:cNvSpPr>
            <a:spLocks noGrp="1"/>
          </p:cNvSpPr>
          <p:nvPr>
            <p:ph type="body" idx="1"/>
          </p:nvPr>
        </p:nvSpPr>
        <p:spPr/>
        <p:txBody>
          <a:bodyPr/>
          <a:lstStyle/>
          <a:p>
            <a:r>
              <a:t>神经递质和受体</a:t>
            </a:r>
          </a:p>
        </p:txBody>
      </p:sp>
      <p:sp>
        <p:nvSpPr>
          <p:cNvPr id="4" name="Content Placeholder 3"/>
          <p:cNvSpPr>
            <a:spLocks noGrp="1"/>
          </p:cNvSpPr>
          <p:nvPr>
            <p:ph sz="half" idx="2"/>
          </p:nvPr>
        </p:nvSpPr>
        <p:spPr/>
        <p:txBody>
          <a:bodyPr/>
          <a:lstStyle/>
          <a:p>
            <a:r>
              <a:t>1. 神经递质是神经元之间传递信息的化学物质，它们可以调节神经元的可塑性。</a:t>
            </a:r>
          </a:p>
          <a:p>
            <a:r>
              <a:t>2. 脑瘫儿童的大脑中一些神经递质的水平发生改变，这可能与脑瘫儿童的神经可塑性异常有关。</a:t>
            </a:r>
          </a:p>
          <a:p>
            <a:r>
              <a:t>3. 神经递质受体是神经递质的受体，它们可以结合神经递质并激活下游信号通路，从而调节神经元的可塑性。</a:t>
            </a:r>
          </a:p>
        </p:txBody>
      </p:sp>
      <p:sp>
        <p:nvSpPr>
          <p:cNvPr id="5" name="Text Placeholder 4"/>
          <p:cNvSpPr>
            <a:spLocks noGrp="1"/>
          </p:cNvSpPr>
          <p:nvPr>
            <p:ph type="body" idx="3"/>
          </p:nvPr>
        </p:nvSpPr>
        <p:spPr/>
        <p:txBody>
          <a:bodyPr/>
          <a:lstStyle/>
          <a:p>
            <a:r>
              <a:t>基因和表观遗传学</a:t>
            </a:r>
          </a:p>
        </p:txBody>
      </p:sp>
      <p:sp>
        <p:nvSpPr>
          <p:cNvPr id="6" name="Content Placeholder 5"/>
          <p:cNvSpPr>
            <a:spLocks noGrp="1"/>
          </p:cNvSpPr>
          <p:nvPr>
            <p:ph sz="half" idx="4"/>
          </p:nvPr>
        </p:nvSpPr>
        <p:spPr/>
        <p:txBody>
          <a:bodyPr/>
          <a:lstStyle/>
          <a:p>
            <a:r>
              <a:t>1. 脑瘫儿童的大脑中一些基因的表达发生改变，这可能与脑瘫儿童的神经可塑性异常有关。</a:t>
            </a:r>
          </a:p>
          <a:p>
            <a:r>
              <a:t>2. 表观遗传学是指基因表达的改变，而不涉及DNA序列的变化，它可以通过改变基因的活性来调节神经元的可塑性。</a:t>
            </a:r>
          </a:p>
          <a:p>
            <a:r>
              <a:t>3. 脑瘫儿童的大脑中一些表观遗传学标记发生改变，这可能与脑瘫儿童的神经可塑性异常有关。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脑瘫神经可塑性调控的主要机制</a:t>
            </a:r>
          </a:p>
        </p:txBody>
      </p:sp>
      <p:sp>
        <p:nvSpPr>
          <p:cNvPr id="3" name="Text Placeholder 2"/>
          <p:cNvSpPr>
            <a:spLocks noGrp="1"/>
          </p:cNvSpPr>
          <p:nvPr>
            <p:ph type="body" idx="1"/>
          </p:nvPr>
        </p:nvSpPr>
        <p:spPr/>
        <p:txBody>
          <a:bodyPr/>
          <a:lstStyle/>
          <a:p>
            <a:r>
              <a:t>环境因素</a:t>
            </a:r>
          </a:p>
        </p:txBody>
      </p:sp>
      <p:sp>
        <p:nvSpPr>
          <p:cNvPr id="4" name="Content Placeholder 3"/>
          <p:cNvSpPr>
            <a:spLocks noGrp="1"/>
          </p:cNvSpPr>
          <p:nvPr>
            <p:ph sz="half" idx="2"/>
          </p:nvPr>
        </p:nvSpPr>
        <p:spPr/>
        <p:txBody>
          <a:bodyPr/>
          <a:lstStyle/>
          <a:p>
            <a:r>
              <a:t>1. 环境因素，如围产期损伤、早产、缺氧缺血性脑病等，可以通过改变神经元的可塑性来导致脑瘫。</a:t>
            </a:r>
          </a:p>
          <a:p>
            <a:r>
              <a:t>2. 环境因素还可以通过改变神经递质水平、基因表达和表观遗传学标记来调节神经元的可塑性。</a:t>
            </a:r>
          </a:p>
          <a:p>
            <a:r>
              <a:t>3. 改善脑瘫儿童的生长环境，可以促进神经元生长发育，改善脑功能。</a:t>
            </a:r>
          </a:p>
        </p:txBody>
      </p:sp>
      <p:sp>
        <p:nvSpPr>
          <p:cNvPr id="5" name="Text Placeholder 4"/>
          <p:cNvSpPr>
            <a:spLocks noGrp="1"/>
          </p:cNvSpPr>
          <p:nvPr>
            <p:ph type="body" idx="3"/>
          </p:nvPr>
        </p:nvSpPr>
        <p:spPr/>
        <p:txBody>
          <a:bodyPr/>
          <a:lstStyle/>
          <a:p>
            <a:r>
              <a:t>康复训练</a:t>
            </a:r>
          </a:p>
        </p:txBody>
      </p:sp>
      <p:sp>
        <p:nvSpPr>
          <p:cNvPr id="6" name="Content Placeholder 5"/>
          <p:cNvSpPr>
            <a:spLocks noGrp="1"/>
          </p:cNvSpPr>
          <p:nvPr>
            <p:ph sz="half" idx="4"/>
          </p:nvPr>
        </p:nvSpPr>
        <p:spPr/>
        <p:txBody>
          <a:bodyPr/>
          <a:lstStyle/>
          <a:p>
            <a:r>
              <a:t>1. 康复训练是脑瘫儿童的重要治疗手段，它可以促进神经元生长发育，改善脑功能。</a:t>
            </a:r>
          </a:p>
          <a:p>
            <a:r>
              <a:t>2. 康复训练可以通过改变神经递质水平、基因表达和表观遗传学标记来调节神经元的可塑性。</a:t>
            </a:r>
          </a:p>
          <a:p>
            <a:r>
              <a:t>3. 康复训练应根据脑瘫儿童的具体情况制定个性化的方案，以达到最佳的效果。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环境刺激诱发的脑瘫神经可塑性机制</a:t>
            </a:r>
          </a:p>
        </p:txBody>
      </p:sp>
      <p:sp>
        <p:nvSpPr>
          <p:cNvPr id="3" name="Subtitle 2"/>
          <p:cNvSpPr>
            <a:spLocks noGrp="1"/>
          </p:cNvSpPr>
          <p:nvPr>
            <p:ph type="subTitle" idx="1"/>
          </p:nvPr>
        </p:nvSpPr>
        <p:spPr/>
        <p:txBody>
          <a:bodyPr/>
          <a:lstStyle/>
          <a:p>
            <a:r>
              <a:t>脑瘫神经可塑性调控机制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环境刺激诱发的脑瘫神经可塑性机制</a:t>
            </a:r>
          </a:p>
        </p:txBody>
      </p:sp>
      <p:sp>
        <p:nvSpPr>
          <p:cNvPr id="3" name="Text Placeholder 2"/>
          <p:cNvSpPr>
            <a:spLocks noGrp="1"/>
          </p:cNvSpPr>
          <p:nvPr>
            <p:ph type="body" idx="1"/>
          </p:nvPr>
        </p:nvSpPr>
        <p:spPr/>
        <p:txBody>
          <a:bodyPr/>
          <a:lstStyle/>
          <a:p>
            <a:r>
              <a:t>感觉剥夺诱导的皮层重组</a:t>
            </a:r>
          </a:p>
        </p:txBody>
      </p:sp>
      <p:sp>
        <p:nvSpPr>
          <p:cNvPr id="4" name="Content Placeholder 3"/>
          <p:cNvSpPr>
            <a:spLocks noGrp="1"/>
          </p:cNvSpPr>
          <p:nvPr>
            <p:ph sz="half" idx="2"/>
          </p:nvPr>
        </p:nvSpPr>
        <p:spPr/>
        <p:txBody>
          <a:bodyPr/>
          <a:lstStyle/>
          <a:p>
            <a:r>
              <a:t>1. 感觉剥夺是指限制或剥夺个体接触特定感觉刺激的过程，可导致皮层重塑。</a:t>
            </a:r>
          </a:p>
          <a:p>
            <a:r>
              <a:t>2. 在脑瘫动物模型中，出生后立即进行视觉剥夺可导致皮层视觉区重组，使皮层其他区域，如听觉皮层或体感觉皮层，占据原有视觉皮层区域。</a:t>
            </a:r>
          </a:p>
          <a:p>
            <a:r>
              <a:t>3. 这表明大脑在发育早期具有可塑性，可以通过环境刺激进行重构。</a:t>
            </a:r>
          </a:p>
        </p:txBody>
      </p:sp>
      <p:sp>
        <p:nvSpPr>
          <p:cNvPr id="5" name="Text Placeholder 4"/>
          <p:cNvSpPr>
            <a:spLocks noGrp="1"/>
          </p:cNvSpPr>
          <p:nvPr>
            <p:ph type="body" idx="3"/>
          </p:nvPr>
        </p:nvSpPr>
        <p:spPr/>
        <p:txBody>
          <a:bodyPr/>
          <a:lstStyle/>
          <a:p>
            <a:r>
              <a:t>环境丰富诱导的皮层可塑性</a:t>
            </a:r>
          </a:p>
        </p:txBody>
      </p:sp>
      <p:sp>
        <p:nvSpPr>
          <p:cNvPr id="6" name="Content Placeholder 5"/>
          <p:cNvSpPr>
            <a:spLocks noGrp="1"/>
          </p:cNvSpPr>
          <p:nvPr>
            <p:ph sz="half" idx="4"/>
          </p:nvPr>
        </p:nvSpPr>
        <p:spPr/>
        <p:txBody>
          <a:bodyPr/>
          <a:lstStyle/>
          <a:p>
            <a:r>
              <a:t>1. 环境丰富是指为个体提供丰富、复杂和刺激性的环境，可促进脑部发育和可塑性。</a:t>
            </a:r>
          </a:p>
          <a:p>
            <a:r>
              <a:t>2. 在脑瘫动物模型中，出生后立即给予环境丰富环境可改善运动功能和认知功能，并促进皮层重塑，增加皮层厚度和皮层神经元数量。</a:t>
            </a:r>
          </a:p>
          <a:p>
            <a:r>
              <a:t>3. 这表明环境丰富可作为一种干预手段，改善脑瘫儿童的神经发育和功能。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环境刺激诱发的脑瘫神经可塑性机制</a:t>
            </a:r>
          </a:p>
        </p:txBody>
      </p:sp>
      <p:sp>
        <p:nvSpPr>
          <p:cNvPr id="3" name="Text Placeholder 2"/>
          <p:cNvSpPr>
            <a:spLocks noGrp="1"/>
          </p:cNvSpPr>
          <p:nvPr>
            <p:ph type="body" idx="1"/>
          </p:nvPr>
        </p:nvSpPr>
        <p:spPr/>
        <p:txBody>
          <a:bodyPr/>
          <a:lstStyle/>
          <a:p>
            <a:r>
              <a:t>运动训练诱导的皮层可塑性</a:t>
            </a:r>
          </a:p>
        </p:txBody>
      </p:sp>
      <p:sp>
        <p:nvSpPr>
          <p:cNvPr id="4" name="Content Placeholder 3"/>
          <p:cNvSpPr>
            <a:spLocks noGrp="1"/>
          </p:cNvSpPr>
          <p:nvPr>
            <p:ph sz="half" idx="2"/>
          </p:nvPr>
        </p:nvSpPr>
        <p:spPr/>
        <p:txBody>
          <a:bodyPr/>
          <a:lstStyle/>
          <a:p>
            <a:r>
              <a:t>1. 运动训练是指通过重复性和有针对性的运动活动来改善运动功能和神经功能。</a:t>
            </a:r>
          </a:p>
          <a:p>
            <a:r>
              <a:t>2. 在脑瘫儿童中，运动训练可改善运动功能和步态，并促进皮层重塑，增加皮层运动区厚度和皮层神经元数量。</a:t>
            </a:r>
          </a:p>
          <a:p>
            <a:r>
              <a:t>3. 这表明运动训练可作为一种康复手段，改善脑瘫儿童的运动功能和神经发育。</a:t>
            </a:r>
          </a:p>
        </p:txBody>
      </p:sp>
      <p:sp>
        <p:nvSpPr>
          <p:cNvPr id="5" name="Text Placeholder 4"/>
          <p:cNvSpPr>
            <a:spLocks noGrp="1"/>
          </p:cNvSpPr>
          <p:nvPr>
            <p:ph type="body" idx="3"/>
          </p:nvPr>
        </p:nvSpPr>
        <p:spPr/>
        <p:txBody>
          <a:bodyPr/>
          <a:lstStyle/>
          <a:p>
            <a:r>
              <a:t>音乐训练诱导的皮层可塑性</a:t>
            </a:r>
          </a:p>
        </p:txBody>
      </p:sp>
      <p:sp>
        <p:nvSpPr>
          <p:cNvPr id="6" name="Content Placeholder 5"/>
          <p:cNvSpPr>
            <a:spLocks noGrp="1"/>
          </p:cNvSpPr>
          <p:nvPr>
            <p:ph sz="half" idx="4"/>
          </p:nvPr>
        </p:nvSpPr>
        <p:spPr/>
        <p:txBody>
          <a:bodyPr/>
          <a:lstStyle/>
          <a:p>
            <a:r>
              <a:t>1. 音乐训练是指通过聆听、演奏或创造音乐来改善认知能力和神经功能。</a:t>
            </a:r>
          </a:p>
          <a:p>
            <a:r>
              <a:t>2. 在脑瘫儿童中，音乐训练可改善认知功能，如注意力、记忆力和语言能力，并促进皮层重塑，增加皮层听觉区厚度和皮层神经元数量。</a:t>
            </a:r>
          </a:p>
          <a:p>
            <a:r>
              <a:t>3. 这表明音乐训练可作为一种干预手段，改善脑瘫儿童的认知能力和神经发育。</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环境刺激诱发的脑瘫神经可塑性机制</a:t>
            </a:r>
          </a:p>
        </p:txBody>
      </p:sp>
      <p:sp>
        <p:nvSpPr>
          <p:cNvPr id="3" name="Text Placeholder 2"/>
          <p:cNvSpPr>
            <a:spLocks noGrp="1"/>
          </p:cNvSpPr>
          <p:nvPr>
            <p:ph type="body" idx="1"/>
          </p:nvPr>
        </p:nvSpPr>
        <p:spPr/>
        <p:txBody>
          <a:bodyPr/>
          <a:lstStyle/>
          <a:p>
            <a:r>
              <a:t>认知训练诱导的皮层可塑性</a:t>
            </a:r>
          </a:p>
        </p:txBody>
      </p:sp>
      <p:sp>
        <p:nvSpPr>
          <p:cNvPr id="4" name="Content Placeholder 3"/>
          <p:cNvSpPr>
            <a:spLocks noGrp="1"/>
          </p:cNvSpPr>
          <p:nvPr>
            <p:ph sz="half" idx="2"/>
          </p:nvPr>
        </p:nvSpPr>
        <p:spPr/>
        <p:txBody>
          <a:bodyPr/>
          <a:lstStyle/>
          <a:p>
            <a:r>
              <a:t>1. 认知训练是指通过有针对性的活动来改善认知能力和神经功能。</a:t>
            </a:r>
          </a:p>
          <a:p>
            <a:r>
              <a:t>2. 在脑瘫儿童中，认知训练可改善认知功能，如注意力、记忆力和语言能力，并促进皮层重塑，增加皮层前额叶厚度和皮层神经元数量。</a:t>
            </a:r>
          </a:p>
          <a:p>
            <a:r>
              <a:t>3. 这表明认知训练可作为一种干预手段，改善脑瘫儿童的认知能力和神经发育。</a:t>
            </a:r>
          </a:p>
        </p:txBody>
      </p:sp>
      <p:sp>
        <p:nvSpPr>
          <p:cNvPr id="5" name="Text Placeholder 4"/>
          <p:cNvSpPr>
            <a:spLocks noGrp="1"/>
          </p:cNvSpPr>
          <p:nvPr>
            <p:ph type="body" idx="3"/>
          </p:nvPr>
        </p:nvSpPr>
        <p:spPr/>
        <p:txBody>
          <a:bodyPr/>
          <a:lstStyle/>
          <a:p>
            <a:r>
              <a:t>药物治疗诱导的皮层可塑性</a:t>
            </a:r>
          </a:p>
        </p:txBody>
      </p:sp>
      <p:sp>
        <p:nvSpPr>
          <p:cNvPr id="6" name="Content Placeholder 5"/>
          <p:cNvSpPr>
            <a:spLocks noGrp="1"/>
          </p:cNvSpPr>
          <p:nvPr>
            <p:ph sz="half" idx="4"/>
          </p:nvPr>
        </p:nvSpPr>
        <p:spPr/>
        <p:txBody>
          <a:bodyPr/>
          <a:lstStyle/>
          <a:p>
            <a:r>
              <a:t>1. 药物治疗是指使用药物来改善神经功能和减轻症状。</a:t>
            </a:r>
          </a:p>
          <a:p>
            <a:r>
              <a:t>2. 在脑瘫儿童中，某些药物，如巴氯芬、肉毒杆菌毒素和利鲁唑，可改善运动功能和肌张力，并促进皮层重塑，增加皮层运动区厚度和皮层神经元数量。</a:t>
            </a:r>
          </a:p>
          <a:p>
            <a:r>
              <a:t>3. 这表明药物治疗可作为一种干预手段，改善脑瘫儿童的运动功能和神经发育。</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https://d.book118.com/316112023203010103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神经可塑性的基本概念和分类</vt:lpstr>
      <vt:lpstr> 神经可塑性的基本概念和分类</vt:lpstr>
      <vt:lpstr> 脑瘫发生与发展的病理生理机制</vt:lpstr>
      <vt:lpstr> 脑瘫发生与发展的病理生理机制</vt:lpstr>
      <vt:lpstr> 脑瘫发生与发展的病理生理机制</vt:lpstr>
      <vt:lpstr> 脑瘫发生与发展的病理生理机制</vt:lpstr>
      <vt:lpstr> 脑瘫神经可塑性调控的主要机制</vt:lpstr>
      <vt:lpstr> 脑瘫神经可塑性调控的主要机制</vt:lpstr>
      <vt:lpstr> 脑瘫神经可塑性调控的主要机制</vt:lpstr>
      <vt:lpstr> 脑瘫神经可塑性调控的主要机制</vt:lpstr>
      <vt:lpstr> 环境刺激诱发的脑瘫神经可塑性机制</vt:lpstr>
      <vt:lpstr> 环境刺激诱发的脑瘫神经可塑性机制</vt:lpstr>
      <vt:lpstr> 环境刺激诱发的脑瘫神经可塑性机制</vt:lpstr>
      <vt:lpstr> 环境刺激诱发的脑瘫神经可塑性机制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2024-09-29T02:01:53.629</cp:lastPrinted>
  <dcterms:created xsi:type="dcterms:W3CDTF">2024-09-28T18:01:53Z</dcterms:created>
  <dcterms:modified xsi:type="dcterms:W3CDTF">2024-09-28T18:01:55Z</dcterms:modified>
</cp:coreProperties>
</file>