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EAF2D-D7A8-48ED-AFB8-6AA5F5AAF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1DA2E-1A3A-43D9-B585-997537072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71C24-620E-4245-A2FA-88D4B4342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B5D7C-D345-47DC-9166-E0CBE6ADC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69756-27AE-4BE6-9371-7D36E7730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7B990-9A24-45E2-80C6-6F72D24CF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74138-6AAA-45DD-9818-6BB9DABD6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987D7-8E3E-46BE-A1A5-56722DFD9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9E7E0-386B-4D01-BEEE-65DE593E5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917C6-A29C-4E08-A579-0F709225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4D8B3-0382-405A-AD35-4922F2E3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31" Type="http://schemas.openxmlformats.org/officeDocument/2006/relationships/tags" Target="../tags/tag235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131340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血管免疫母细胞淋巴结病的个案护理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血管免疫母细胞淋巴结病的概述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个案护理的准备工作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个案护理的具体措施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个案护理的效果评估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血管免疫母细胞淋巴结病的概述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定义：血管免疫母细胞淋巴结病是一种罕见的淋巴瘤，主要影响淋巴结和脾脏。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分类：根据肿瘤细胞的形态和免疫表型，可以分为T细胞型、B细胞型和NK细胞型。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临床表现：包括淋巴结肿大、脾肿大、发热、盗汗、体重下降等。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治疗：主要采用化疗和免疫治疗，部分患者可能需要进行骨髓移植。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病因：目前尚不明确，可能与遗传、环境、感染等因素有关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发病机制：免疫系统异常，导致淋巴细胞异常增生和浸润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临床表现：淋巴结肿大、发热、乏力、体重下降等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治疗方法：化疗、放疗、免疫治疗等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临床表现：发热、乏力、盗汗、体重下降等全身症状，以及淋巴结肿大、肝脾肿大等局部症状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诊断标准：符合血管免疫母细胞淋巴结病的诊断标准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鉴别诊断：与其他淋巴瘤、白血病等疾病进行鉴别诊断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诊断方法：血液学检查、骨髓穿刺、淋巴结活检等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个案护理的准备工作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了解患者情况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姓名、年龄、性别、职业等基本信息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病史、家族史、过敏史等医疗信息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生活习惯、饮食习惯、运动习惯等生活信息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心理状况、情绪状态、社会支持等心理信息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患者对疾病的认知和态度，对治疗的期望和担忧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患者家属对疾病的认知和态度，对治疗的期望和担忧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制定护理计划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制定护理记录：记录患者的病情变化、治疗效果、护理措施等，以便及时调整护理计划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制定护理措施：根据护理目标和患者的实际情况，制定具体的护理措施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制定护理时间表：根据护理目标和患者的实际情况，制定具体的护理时间表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评估患者病情：了解患者的病情、症状、治疗方案等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制定护理目标：根据患者的病情和治疗方案，制定具体的护理目标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准备护理用具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准备输液器、注射器等医疗设备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准备纱布、绷带等伤口护理用品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准备体温计、血压计等监测设备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准备消毒液、酒精等消毒用品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准备急救包、氧气瓶等紧急救护用品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1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3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4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准备病历本、记录本等记录工具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个案护理的具体措施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基础护理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保持良好的生活习惯，如饮食、睡眠、运动等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定期进行身体检查，及时发现并治疗疾病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保持良好的心理状态，避免过度紧张和焦虑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加强与家人、朋友的沟通，获得支持和鼓励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https://d.book118.com/316113134031010053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3"/>
  <p:tag name="KSO_WM_UNIT_INDEX" val="1_1_3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4"/>
  <p:tag name="KSO_WM_UNIT_INDEX" val="1_1_4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1_1"/>
  <p:tag name="KSO_WM_UNIT_INDEX" val="1_1_1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2"/>
  <p:tag name="KSO_WM_UNIT_INDEX" val="1_1_2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3"/>
  <p:tag name="KSO_WM_UNIT_INDEX" val="1_3_3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4"/>
  <p:tag name="KSO_WM_UNIT_INDEX" val="1_3_4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3_1"/>
  <p:tag name="KSO_WM_UNIT_INDEX" val="1_3_1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2"/>
  <p:tag name="KSO_WM_UNIT_INDEX" val="1_3_2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3"/>
  <p:tag name="KSO_WM_UNIT_INDEX" val="1_4_3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4"/>
  <p:tag name="KSO_WM_UNIT_INDEX" val="1_4_4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4_1"/>
  <p:tag name="KSO_WM_UNIT_INDEX" val="1_4_1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2"/>
  <p:tag name="KSO_WM_UNIT_INDEX" val="1_4_2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4"/>
  <p:tag name="KSO_WM_UNIT_INDEX" val="1_2_4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3"/>
  <p:tag name="KSO_WM_UNIT_INDEX" val="1_2_3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2_1"/>
  <p:tag name="KSO_WM_UNIT_INDEX" val="1_2_1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2"/>
  <p:tag name="KSO_WM_UNIT_INDEX" val="1_2_2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3"/>
  <p:tag name="KSO_WM_UNIT_INDEX" val="1_5_3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4"/>
  <p:tag name="KSO_WM_UNIT_INDEX" val="1_5_4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5_1"/>
  <p:tag name="KSO_WM_UNIT_INDEX" val="1_5_1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2"/>
  <p:tag name="KSO_WM_UNIT_INDEX" val="1_5_2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3"/>
  <p:tag name="KSO_WM_UNIT_INDEX" val="1_6_3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4"/>
  <p:tag name="KSO_WM_UNIT_INDEX" val="1_6_4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6_1"/>
  <p:tag name="KSO_WM_UNIT_INDEX" val="1_6_1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2"/>
  <p:tag name="KSO_WM_UNIT_INDEX" val="1_6_2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1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宋体</vt:lpstr>
      <vt:lpstr>Office Theme</vt:lpstr>
      <vt:lpstr>血管免疫母细胞淋巴结病的个案护理</vt:lpstr>
      <vt:lpstr>目录</vt:lpstr>
      <vt:lpstr>血管免疫母细胞淋巴结病的概述</vt:lpstr>
      <vt:lpstr>定义和分类</vt:lpstr>
      <vt:lpstr>病因和发病机制</vt:lpstr>
      <vt:lpstr>临床表现和诊断</vt:lpstr>
      <vt:lpstr>个案护理的准备工作</vt:lpstr>
      <vt:lpstr>了解患者情况</vt:lpstr>
      <vt:lpstr>制定护理计划</vt:lpstr>
      <vt:lpstr>准备护理用具</vt:lpstr>
      <vt:lpstr>个案护理的具体措施</vt:lpstr>
      <vt:lpstr>基础护理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2024-09-19T19:36:50.383</cp:lastPrinted>
  <dcterms:created xsi:type="dcterms:W3CDTF">2024-09-19T11:36:50Z</dcterms:created>
  <dcterms:modified xsi:type="dcterms:W3CDTF">2024-09-19T11:36:52Z</dcterms:modified>
</cp:coreProperties>
</file>