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EAE6B-4F69-4DDC-A3C4-7C3892A2D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1C277-F982-4365-A3F1-61B0CB773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664E7-FEA4-4B05-84BB-0FCFAA585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2C208-EFC0-4F23-B588-CFED173CF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BC8E7C-8192-4CCC-A06C-4141556FB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0D655B-0C6A-4C2D-9FA7-5DBAE39F3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DDB5EF-5FBA-43AF-8236-7E53F72A9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33CD2-181F-439B-B833-8113F6D98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5A5FB-638B-463C-A129-2CF0088AD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78497-FF5B-4D07-941F-8F660A629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152EB-593B-42E8-B1A0-79C04D4B5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1315000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传染病科护士的职责和职业素养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传染病科护士角色定位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传染病科护士职责详解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职业素养要求及内涵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面对挑战时的应对策略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总结：传染病科护士全面发展方向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传染病科护士角色定位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传染病科护士需具备专业的医学知识和护理技能，为患者提供全面的护理服务，包括病情观察、用药指导、生活护理等。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在照护过程中，护士需严格遵守感染控制规范，确保患者和自身的安全，防止疾病的传播。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患者照护者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29" b="157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向患者及其家属传授有关传染病的知识，包括疾病的传播途径、预防措施、治疗方法等。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指导患者采取健康的生活方式和行为习惯，如合理饮食、规律作息、适当运动等，以增强身体免疫力。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促进健康行为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传授疾病知识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167" r="91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关注患者的心理需求，给予关心、安慰和鼓励，帮助患者缓解焦虑、恐惧等不良情绪。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尊重患者的知情权和隐私权，保护患者的合法权益不受侵犯。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尊重患者权益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情感支持者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与患者保持良好的沟通，及时了解患者的需求和意见，为患者提供个性化的护理服务。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与医疗团队协作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与医生、药师等其他医疗团队成员保持密切合作，共同为患者提供优质的医疗服务。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传染病科护士职责详解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4944" b="4944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密切观察患者病情变化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传染病科护士需要具备敏锐的观察力，能够及时发现患者的病情变化，包括症状、体征、心理状态等方面的变化。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准确记录病情信息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护士需要详细记录患者的病情变化，包括病情变化的时间、表现、处理措施等信息，为医生提供准确的诊断和治疗依据。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执行医嘱与操作规范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严格执行医嘱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传染病科护士需要准确理解并执行医生的医嘱，包括药物治疗、护理措施、检查等方面的要求。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遵守操作规范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护士需要熟练掌握各种护理操作技能，并严格遵守操作规范，确保操作过程的安全和有效性。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落实感染防控措施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传染病科护士需要积极参与感染防控工作，落实各项感染防控措施，包括手卫生、个人防护、环境清洁等方面的要求。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监测与报告感染情况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护士需要密切观察患者的感染情况，及时发现并报告感染病例，协助医生进行感染的诊断和治疗。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感染防控措施实施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传染病科护士需要关注患者的心理状态，提供必要的心理支持和安慰，帮助患者缓解焦虑、恐惧等不良情绪。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护士需要协助患者进行康复训练，提供生活护理和健康教育等方面的指导，促进患者的身体和心理康复。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患者心理关怀与支持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职业素养要求及内涵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掌握各类传染病的病原学、流行病学、临床表现、诊断、治疗和预防等方面的知识。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传染病防治知识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熟练掌握传染病患者的护理技能，包括病情观察、症状管理、用药指导、心理支持等。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严格遵守感染控制规范，掌握个人防护、环境消毒、医疗废物处理等方面的技能。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专业知识与技能掌握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https://d.book118.com/316113150004010034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2024-09-02T23:12:26.672</cp:lastPrinted>
  <dcterms:created xsi:type="dcterms:W3CDTF">2024-09-02T15:12:26Z</dcterms:created>
  <dcterms:modified xsi:type="dcterms:W3CDTF">2024-09-02T15:12:28Z</dcterms:modified>
</cp:coreProperties>
</file>