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FF61F-E193-4F06-80EB-D8C20F162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61B1C-D74E-4BAF-86F8-1B75379C7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2FF50-FE47-418A-9070-25A88F5B8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888B4D-CCE6-4DC9-B236-3AFBDB4A2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6A383F-6B93-44BE-95AC-517685146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15D62C-114C-4D94-9F00-316E4C2B5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18D740-8812-4ACA-B951-D9BBA03F0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E9E31A-280E-454D-9081-BBE085026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57B027-A83D-4FF1-87E8-3F2AE6C96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BF3AD-4211-49E6-83ED-370F72D04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0D535-82DA-4D98-911C-54DBB66DE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11515520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车间技术安全概述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车间设备安全管理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车间生产过程中的技术安全管理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车间员工技术安全培训与教育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车间技术安全检查与评估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车间技术安全事故案例分析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车间技术安全概述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车间技术安全管理能够确保员工在工作过程中免受事故和伤害，保障其生命安全。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维护生产设备安全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通过技术安全管理，可以确保生产设备的正常运行，防止设备故障和损坏，保障生产的顺利进行。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安全的工作环境可以减少事故和故障的发生，从而提高生产效率，降低生产成本。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车间技术安全的重要性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79" b="547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车间技术安全的目标是创造一个安全、健康的工作环境，防止事故发生，保障员工生命安全和财产安全。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车间技术安全管理应遵循“预防为主、综合治理”的原则，注重从源头上消除安全隐患，加强安全教育和培训，提高员工的安全意识和技能。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车间技术安全的目标与原则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958" r="1595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包括设备的安装、调试、运行、维护和报废等各个环节的安全管理。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生产设备安全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涉及生产工艺、操作流程、物料搬运等方面的安全管理。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生产过程安全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包括车间内的照明、通风、温度、湿度等环境因素的安全管理。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工作环境安全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包括员工个人防护用品的配备和使用，以及员工的安全教育和培训等。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员工安全防护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车间技术安全管理的范围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车间设备安全管理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在使用设备前，必须按照安全操作规程进行检查，确保设备处于正常状态。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操作前检查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操作人员应熟悉设备性能，遵守设备使用规定，不得超负荷使用或违规操作。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在设备出现异常情况时，应立即停机并报告相关人员，待故障排除后方可继续使用。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紧急停机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定期保养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设备管理部门应制定定期保养计划，对设备进行定期维护、保养和检查。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维修记录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对设备的维修情况应详细记录，包括维修时间、内容、更换零部件等，以便后续跟踪和管理。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日常维护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设备操作人员应负责设备的日常维护，包括清洁、润滑、紧固等。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设备维护与保养制度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针对设备故障原因，制定相应的预防措施，如加强设备维护、提高操作人员技能等，以降低故障发生率。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设备操作人员应熟悉设备常见故障现象和原因，及时发现并报告故障。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设备管理部门应组织专业人员对故障进行及时处理，确保设备尽快恢复正常运行。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设备故障处理与预防措施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车间生产过程中的技术安全管理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定期进行工艺安全检查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对生产线上的设备、管道、阀门等进行定期检查，确保其处于良好状态，避免因设备故障导致安全事故。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强化员工安全培训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提高员工的安全意识和操作技能，确保他们能够在生产过程中严格遵守安全规定，正确处理各种突发情况。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严格遵守生产工艺流程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确保生产过程中的每一步操作都符合规定的安全标准和操作流程，防止因操作不当引发事故。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生产工艺安全控制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生产过程中的危险源识别与风险评估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根据风险评估结果，制定相应的防范措施，如采用安全防护装置、改善作业环境、提高员工防护意识等，以降低事故发生的可能性。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制定防范措施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对生产过程中可能存在的危险源进行全面排查，如高温、高压、有毒有害物质等，确保及时发现并采取措施加以控制。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对识别出的危险源进行风险评估，确定其可能导致的危害程度和发生概率，为制定相应的防范措施提供依据。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875" b="16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针对可能发生的生产安全事故，制定相应的应急预案，明确应急组织、通讯联络、现场处置等方面的要求和措施。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定期组织员工进行应急演练，提高员工的应急处置能力和协同配合能力，确保在事故发生时能够迅速、有效地进行处置。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定期组织演练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对发生的事故及时报告并进行调查处理，查明事故原因和责任，总结经验教训，防止类似事故再次发生。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事故报告与调查处理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生产安全事故的应急处理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车间员工技术安全培训与教育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安全意识教育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定期开展安全意识教育活动，强调安全的重要性，使员工充分认识到安全与生产、效益的密切关系。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安全知识普及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通过宣传册、安全标语等多种形式，普及安全知识，提高员工的安全认知水平。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安全案例分析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组织员工学习典型的安全事故案例，分析事故原因，总结经验教训，增强员工的安全防范意识。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员工技术安全意识的培养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https://d.book118.com/316115155204010040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2024-09-07T07:39:12.302</cp:lastPrinted>
  <dcterms:created xsi:type="dcterms:W3CDTF">2024-09-06T23:39:12Z</dcterms:created>
  <dcterms:modified xsi:type="dcterms:W3CDTF">2024-09-06T23:39:14Z</dcterms:modified>
</cp:coreProperties>
</file>