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533ED4-9364-4CFA-A6CA-DA3560B9FA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BFD69B-4F34-465D-A06A-7F4FCAC39C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9BBF9A-F12B-4C62-A2C5-071B3EC162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44D845-C45A-4325-99C4-E003C08FF0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B13B6D1-1BFF-48AB-9E13-17B43EDF75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5EAA37C-19A2-495E-B924-0C56454ECB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6D1BD0E-7961-42C6-B975-909AAF20D6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9992F2-AF5D-4E89-8EDC-7E8A10C8A8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5FD954-A3FD-40D2-8458-213B4C32D9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FCB465-A67F-42EE-ABE9-2DA4994828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4C9CB9-E7A3-4FDD-8D4C-04AC9DC146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6121023011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学院团委工作计划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上年度团委工作总结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本年度团委工作目标与任务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团委工作重点与措施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团委工作的时间安排与进度计划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资源保障与协作机制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风险评估与应对策略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21" r="5321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提高学生综合素质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服务学生成长成才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推进校园文化建设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通过团委工作，促进学生全面发展，提高学生综合素质和领导能力。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团委工作紧密围绕学生成长成才，提供丰富多彩的活动和服务，满足学生多元化需求。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团委作为校园文化建设的重要力量，通过组织各类文化活动，营造积极向上的校园文化氛围。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团委工作的重要性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团委工作为学生提供了参与管理和组织活动的机会，有助于培养学生的领导力和组织协调能力。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团委工作积极引导学生参与社会实践和志愿服务，帮助学生积累社会经验，提升社会责任感。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团委工作通过开展各类思想政治教育活动，引导学生树立正确的世界观、人生观和价值观，促进学生全面发展。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培养学生领导力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促进学生参与社会实践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加强学生思想政治教育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上年度团委工作总结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团建活动丰富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志愿服务活跃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文体活动多样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宣传效果显著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工作成果与亮点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策划并举办了各类文体比赛，丰富了学生的课余生活，提升了学生的综合素质。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积极组织志愿者参与社区服务、环保宣传等公益活动，提高了学生的社会责任感。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成功组织了多次团建活动，增强了团委凝聚力和向心力。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通过微信公众号、宣传栏等渠道，及时传递学院动态，展示了团委的良好形象。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工作效率有待提高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团队协作不够紧密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活动质量参差不齐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创新能力不足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存在问题与不足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部分工作存在拖延现象，影响了整体工作进度。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部门之间沟通不畅，导致一些工作重复进行或出现遗漏。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部分活动参与度不高，反馈不佳，需改进策划和执行。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缺乏新颖的活动创意和形式，难以满足学生日益增长的需求。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3450" r="1345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提前制定工作计划，合理分配时间资源，确保工作按时完成。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强化时间管理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定期召开部门会议，增进相互了解，促进信息共享，提高工作效率。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加强团队协作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充分调研学生需求，精心策划活动方案，确保活动具有吸引力和实效性。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注重活动质量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鼓励学生提出新颖的活动建议，拓宽思路，不断尝试新的活动形式和内容。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提升创新能力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经验教训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本年度团委工作目标与任务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提高学生综合素质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加强学生思想政治教育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推动校园文化建设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总体目标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发挥团委的思想政治教育作用，引导学生树立正确的世界观、人生观和价值观。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以团委为主导，积极推动校园文化建设，营造良好的校园氛围。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通过团委组织的各项活动，促进学生全面发展，提高学生综合素质。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875" r="1487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包括学术科技、文化艺术、体育健身等各类活动，丰富学生课余生活。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组织开展各类学生活动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加强学生社团管理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推进学生志愿服务工作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加强学生心理健康教育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规范学生社团管理，提高学生社团活动质量，发挥学生社团在校园文化建设中的作用。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组织学生参与志愿服务活动，培养学生社会责任感和奉献精神。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开展心理健康教育活动，提高学生心理素质和心理健康水平。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具体任务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405020"/>
            <a:ext cx="460057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学生综合素质得到提高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6603" y="1890788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通过团委组织的各项活动，学生综合素质得到全面提高。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46698" y="1405020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学生社团活动质量得到提升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6698" y="1866404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学生社团管理更加规范，社团活动质量得到提升。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3037215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学生思想政治意识得到加强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6603" y="3547367"/>
            <a:ext cx="44196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团委的思想政治教育作用得到有效发挥，学生思想政治意识得到加强。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46698" y="3037215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学生志愿服务工作得到推进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46698" y="3547367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学生参与志愿服务活动的积极性得到提高，志愿服务工作得到推进。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6603" y="4632977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校园文化建设取得显著成效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6603" y="5155321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团委积极推动校园文化建设，校园氛围更加和谐、积极向上。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46698" y="4632977"/>
            <a:ext cx="473392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学生心理健康水平得到提高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6698" y="5155321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通过开展心理健康教育活动，学生心理健康水平得到提高。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预期成果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团委工作重点与措施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落实立德树人根本任务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通过开展主题团日活动、理论宣讲等形式，引导学生树立正确的世界观、人生观和价值观。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强化理想信念教育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组织学生参加红色教育基地学习、观看红色影片等活动，帮助学生坚定理想信念，厚植爱国主义情怀。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推进网络思想政治教育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积极运用新媒体平台，打造网络思想政治教育阵地，传播正能量，引导学生健康成长。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思想政治引领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策划并组织各类文艺比赛、讲座、展览等活动，丰富校园文化生活，提升学生综合素质。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举办校园文化活动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542" r="17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培育优良学风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加强校园宣传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0875" r="20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开展学风建设活动，强化课堂纪律，营造良好的学习氛围，促进学生全面发展。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利用校园广播站、宣传栏等渠道，及时传递学院动态、展示学生风采，营造积极向上的校园氛围。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校园文化建设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组织学生深入基层，了解社会热点和民生问题，形成调研报告，为学院和地方政府提供参考。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开展社会调查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积极与企业建立合作关系，开展实习实训、创新创业等活动，提升学生实践能力和职业素养。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推进校企合作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每年暑期组织学生参加“三下乡”等社会实践活动，让学生在实践中受教育、长才干、作贡献。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举办暑期社会实践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社会实践活动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结合学院专业特色和学生实际，策划并组织各类志愿服务活动，如环保宣传、支教助学、帮扶弱势群体等。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组织志愿服务活动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与社区、企事业单位等合作建立志愿服务基地，为学生提供长期稳定的志愿服务平台。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建立志愿服务基地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125" r="141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加强志愿服务理念宣传，倡导奉献、友爱、互助、进步的志愿服务精神，营造良好的志愿服务氛围。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培育志愿服务文化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志愿服务工作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https://d.book118.com/316121023011010050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129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2024-09-15T03:52:08.414</cp:lastPrinted>
  <dcterms:created xsi:type="dcterms:W3CDTF">2024-09-14T19:52:08Z</dcterms:created>
  <dcterms:modified xsi:type="dcterms:W3CDTF">2024-09-14T19:52:10Z</dcterms:modified>
</cp:coreProperties>
</file>