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A04375-242B-4EDF-9C24-EDDA9E9463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FA60A4-B192-40AB-9BFB-64DE233D4B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368EF6-9661-43CF-80F3-D244C0408B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7EAEBE-F891-4004-AA58-A265FFF6E5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B49CA2-A03D-4036-AEEC-90BAEBD20A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DEE777-7893-4AA7-81C7-E60177240F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2F62E7-96C2-461A-A52E-847B50C6BE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2CDF5C-C1EB-44EE-844C-49F04EC16B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BC8B96-5507-4500-B0E2-C0B9AAB77A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4E4130-9E37-4C76-A5E7-241E39818D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E832DB-5FA1-4E1E-BDDE-A7035B732A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121205005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人工智能教育对中小学生信息技术与创新能力的培养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人工智能教育概述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中小学生信息技术能力培养现状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人工智能教育对中小学生信息技术能力培养的策略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人工智能教育对中小学生创新能力培养的影响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教育改革的需求</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当前，我国正处于教育改革的关键时期，培养学生的信息技术素养和创新能力是教育改革的重要目标之一。</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信息技术迅猛发展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随着信息技术的飞速发展，人工智能、大数据、云计算等新技术不断涌现，对中小学生的信息技术素养和创新能力提出了更高的要求。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人才培养的需要</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未来社会需要具备高度信息技术素养和创新能力的人才，从小培养学生的相关能力有助于为国家的科技创新和经济发展提供有力的人才保障。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49" r="12549"/>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125" r="171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发达国家在中小学阶段就普遍重视信息技术教育，并将编程、人工智能等新技术纳入课程体系。同时，国外学者也开展了大量关于人工智能教育对中小学生信息技术素养和创新能力培养的研究。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国外研究现状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近年来，我国也开始重视中小学信息技术教育，并逐步推广编程、人工智能等新课程。国内学者在相关领域的研究也取得了一定的成果，但总体而言，我国的中小学信息技术教育仍处于起步阶段。</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国内研究现状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本研究旨在探讨人工智能教育对中小学生信息技术素养和创新能力培养的影响，分析其实践效果及存在的问题，并提出相应的改进措施和建议。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本研究，可以深入了解人工智能教育在中小学阶段的实施情况和实际效果，为教育部门和相关学校提供有针对性的改进建议，推动中小学信息技术教育的改革和发展。同时，本研究还可以为相关领域的研究者提供有价值的参考和借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人工智能教育概述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人工智能定义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人工智能（AI）是计算机科学的一个分支，旨在研究、开发能够模拟、延伸和扩展人类智能的理论、方法、技术及应用系统的一门新的技术科学。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人工智能的发展经历了符号主义、连接主义和深度学习三个阶段。随着计算机技术的飞速发展，人工智能得以广泛应用，并逐渐渗透到各个领域。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人工智能定义及发展历程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人工智能教育应用领域</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智能教学系统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利用人工智能技术，根据学生的个性化需求和学习特点，提供定制化的教学资源和策略，提高教学效果。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智能评估系统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通过自然语言处理、机器学习等技术，对学生的作业、考试等学习成果进行自动评估，减轻教师负担，提高评估效率。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智能辅导系统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基于大数据和人工智能技术，分析学生的学习行为和成绩，提供个性化的学习辅导和建议，帮助学生提高学习效果。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250" r="262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培养计算思维</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通过人工智能教育，学生可以学习到计算思维的核心概念和方法，如抽象、算法、数据结构等，提高解决问题的能力。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提高创新能力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人工智能教育鼓励学生进行探索和创新，通过实践项目、编程竞赛等活动，培养学生的创新精神和团队协作能力。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增强信息素养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在信息化时代，信息素养已成为中小学生必备的基本素质。通过人工智能教育，学生可以学习到信息技术的基本知识和技能，提高信息获取、处理和利用的能力。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人工智能教育对中小学生信息技术培养的重要性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中小学生信息技术能力培养现状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信息技术课程开设情况</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目前，大部分中小学已开设信息技术课程，但课程内容和教学方法仍需改进和完善，以适应时代发展的需要。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学生信息技术应用情况</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中小学生在日常生活中使用信息技术的频率较高，但主要用于娱乐和社交，较少用于学习和创新。</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信息技术能力整体水平</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通过对中小学生的信息技术能力进行调查，发现整体水平逐年提升，但仍有部分学生存在基础薄弱、应用能力不足等问题。</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中小学生信息技术能力现状调查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部分学校缺乏先进的信息技术设备和优质的教育资源，导致学生无法充分接触和了解最新的信息技术知识。</a:t>
            </a:r>
          </a:p>
        </p:txBody>
      </p:sp>
      <p:pic>
        <p:nvPicPr>
          <p:cNvPr id="6" name="Picture 6"/>
          <p:cNvPicPr>
            <a:picLocks noChangeAspect="1"/>
          </p:cNvPicPr>
          <p:nvPr/>
        </p:nvPicPr>
        <p:blipFill>
          <a:blip r:embed="rId2"/>
          <a:srcRect l="17833" r="178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教育资源不均衡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部分教师在教授信息技术课程时，采用传统的教学方法，缺乏趣味性和互动性，难以激发学生的学习兴趣。</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教学方法单一</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375" r="10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目前对中小学生信息技术能力的评价主要依赖于考试成绩，缺乏对学生实际应用能力和创新思维的考察。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评价体系不完善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中小学生信息技术能力培养存在的问题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https://d.book118.com/316121205005010040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2024-09-06T04:22:16.016</cp:lastPrinted>
  <dcterms:created xsi:type="dcterms:W3CDTF">2024-09-05T20:22:16Z</dcterms:created>
  <dcterms:modified xsi:type="dcterms:W3CDTF">2024-09-05T20:22:18Z</dcterms:modified>
</cp:coreProperties>
</file>