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FB5CC0-BF72-4F2E-91B5-8F65E3E69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EA6A6E-3D81-46B1-8885-6F7B7E2255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828604-CC4A-4F7F-9B83-AA2C3271A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369A12-5F06-48E0-879D-84D0F162AD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BABAB2-BB2E-425B-A951-7483F05206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F72203-520B-4462-9438-AC168C6DF8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923A19-4ABF-4C32-B608-63E04F85E8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DAFE97-6502-4B0D-A48A-A88CAF21F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68D5D5-AAB4-4C22-BE82-A4C9E514BE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C6F056-5D58-4FFF-AD6D-95F2C53C6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9DD3A4-3EAD-4F0D-82BB-B63734455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12121124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《天气和气候的差异》ppt课件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天气与气候的定义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天气系统与气候系统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天气与气候的影响因素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天气与气候的实例分析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1719" r="11719"/>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天气和气候是两个不同的概念，它们之间存在明显的差异。</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天气是指某一地区在短时间内的大气状况，包括温度、湿度、降水、风速等。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气候则是指某一地区在长时间内的平均或统计的大气状况，包括平均温度、降水量、风速等。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833" r="1183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4958" r="1495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掌握天气和气候的定义和特点。</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理解天气和气候之间的差异和联系。</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能够在实际生活中运用天气和气候的知识，提高生活质量。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天气与气候的定义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天气是由大气层中各种气象因素相互作用的结果，包括温度、湿度、气压、降水、风等。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天气是短期内（如一天或一周内）在特定地点所经历的大气状况。</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85" r="958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天气是指在一个特定地点和时间范围内，大气状况（温度、湿度、降水、风速、风向等）的综合表现。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天气的定义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2189" r="1218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气候的定义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气候是指某一地区长期（通常是30年）内的大气状况的平均值和变化范围。</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气候包括温度、降水量、风速等的平均值和变化范围，以及这些条件的年度、季节和日夜变化。</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气候是长期平均条件下，某一地区大气的“典型表现”。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时间尺度不同</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天气关注短期内的气象条件，而气候关注长期内的气象条件的平均值和变化范围。</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应用领域不同</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天气预报主要关注短期内的气象条件对人类活动和自然环境的影响，如出行、农业、航空等；气候研究则关注长期的气候变化趋势和影响，如全球变暖、极端气候事件等。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不确定性因素不同</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天气预报存在较高的不确定性，因为气象因素相互作用复杂；气候变化趋势则相对稳定，但受到人类活动和自然因素的影响，也存在不确定性。</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数据收集和处理方式不同</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天气数据通常是实时收集和更新，而气候数据则是长期平均值，需要长时间的数据积累和分析。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天气与气候的差异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天气系统与气候系统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天气系统是指在一定区域内，由于大气中各种物理过程相互作用而形成的具有特定天气现象特征的系统。</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天气系统的定义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包括锋面、气旋、反气旋等，这些系统在短时间内会对一个地区的气象要素（如温度、湿度、降水、风等）产生显著影响。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常见的天气系统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天气系统的形成和演变与大气的热力、动力过程密切相关，这些过程受到地球表面状况、太阳辐射等多种因素的影响。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天气系统的形成和演变</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通过气象卫星、雷达、地面观测站等手段获取气象数据，结合数值预报模型，可以对天气系统进行准确的预报。</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天气系统的预报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天气系统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78702" y="302649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93766"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88823" y="155216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39873"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气候系统的定义</a:t>
            </a:r>
          </a:p>
        </p:txBody>
      </p:sp>
      <p:sp>
        <p:nvSpPr>
          <p:cNvPr id="6" name="TextBox 6"/>
          <p:cNvSpPr txBox="1"/>
          <p:nvPr/>
        </p:nvSpPr>
        <p:spPr>
          <a:xfrm>
            <a:off x="1278702"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气候系统是一个包括大气圈、水圈、岩石圈、生物圈和冰雪圈在内的复杂系统，这些圈层之间相互作用，共同决定了一个地区的气候特征。</a:t>
            </a:r>
          </a:p>
        </p:txBody>
      </p:sp>
      <p:sp>
        <p:nvSpPr>
          <p:cNvPr id="7" name="Freeform 7"/>
          <p:cNvSpPr/>
          <p:nvPr/>
        </p:nvSpPr>
        <p:spPr>
          <a:xfrm>
            <a:off x="2061524" y="2017017"/>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21744" y="198471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09930" y="302649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24994"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20051" y="155216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971102"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气候系统的组成</a:t>
            </a:r>
          </a:p>
        </p:txBody>
      </p:sp>
      <p:sp>
        <p:nvSpPr>
          <p:cNvPr id="13" name="TextBox 13"/>
          <p:cNvSpPr txBox="1"/>
          <p:nvPr/>
        </p:nvSpPr>
        <p:spPr>
          <a:xfrm>
            <a:off x="3809930"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气候系统由五个子系统组成，即气候要素（如温度、降水、风等）、气候带（如热带、温带、寒带等）、气候型（如大陆性气候、海洋性气候等）、气候区和气候景观区。</a:t>
            </a:r>
          </a:p>
        </p:txBody>
      </p:sp>
      <p:sp>
        <p:nvSpPr>
          <p:cNvPr id="14" name="Freeform 14"/>
          <p:cNvSpPr/>
          <p:nvPr/>
        </p:nvSpPr>
        <p:spPr>
          <a:xfrm>
            <a:off x="7344462"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332647" y="308497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247712"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342768" y="161064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493819"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气候系统的变化</a:t>
            </a:r>
          </a:p>
        </p:txBody>
      </p:sp>
      <p:sp>
        <p:nvSpPr>
          <p:cNvPr id="19" name="TextBox 19"/>
          <p:cNvSpPr txBox="1"/>
          <p:nvPr/>
        </p:nvSpPr>
        <p:spPr>
          <a:xfrm>
            <a:off x="6332647"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气候系统的变化受到多种因素的影响，如太阳辐射、地球自转和公转、大气成分等。人类活动也通过改变地球表面的状况对气候系统产生影响。</a:t>
            </a:r>
          </a:p>
        </p:txBody>
      </p:sp>
      <p:sp>
        <p:nvSpPr>
          <p:cNvPr id="20" name="Freeform 20"/>
          <p:cNvSpPr/>
          <p:nvPr/>
        </p:nvSpPr>
        <p:spPr>
          <a:xfrm>
            <a:off x="9901484"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889670" y="308497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804734"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899790" y="161064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9050841"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气候系统的研究方法</a:t>
            </a:r>
          </a:p>
        </p:txBody>
      </p:sp>
      <p:sp>
        <p:nvSpPr>
          <p:cNvPr id="25" name="TextBox 25"/>
          <p:cNvSpPr txBox="1"/>
          <p:nvPr/>
        </p:nvSpPr>
        <p:spPr>
          <a:xfrm>
            <a:off x="8889670"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气候系统的研究方法包括气候观测、气候模拟和气候预测。通过这些方法，可以深入了解气候系统的运行机制和变化规律，为应对气候变化提供科学依据。</a:t>
            </a:r>
          </a:p>
        </p:txBody>
      </p:sp>
      <p:sp>
        <p:nvSpPr>
          <p:cNvPr id="26" name="Freeform 26"/>
          <p:cNvSpPr/>
          <p:nvPr/>
        </p:nvSpPr>
        <p:spPr>
          <a:xfrm>
            <a:off x="4558856" y="1983121"/>
            <a:ext cx="525777" cy="52577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7059302" y="2017017"/>
            <a:ext cx="570319" cy="45798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662744" y="2007269"/>
            <a:ext cx="477480" cy="477480"/>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气候系统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https://d.book118.com/316121211243010043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2024-09-12T03:14:45.597</cp:lastPrinted>
  <dcterms:created xsi:type="dcterms:W3CDTF">2024-09-11T19:14:45Z</dcterms:created>
  <dcterms:modified xsi:type="dcterms:W3CDTF">2024-09-11T19:14:47Z</dcterms:modified>
</cp:coreProperties>
</file>