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0B2E5-00AB-455F-B6F3-BB0EA450E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12300-3B25-41F8-A1DC-57D335DCB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FE047-55DA-44BA-8862-42C0CF3C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5E78A-CE7D-4D38-AFD4-AE7DDC5A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8D29A-585C-40F5-B664-810B26094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91865F-8185-4B40-B619-142358A25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A3835-CD80-45F2-9240-2E09A1C3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1782F-C4AF-4C9E-A30F-4CFA896C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18D7F-D594-4996-9CA6-2F8763ACC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C4293-58D1-4478-9D5D-0BFDE44C2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E6409-5295-4602-A184-F6DFAE15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231051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《利润及其分配审计》ppt课件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利润及其分配审计概述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利润及其分配报表的编制与分析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利润及其分配审计案例分析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利润及其分配审计概述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利润及其分配审计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是指对企业的利润及其分配情况进行审查、核实和监督的一种审计活动。它通过对企业财务报表的审查，确认企业的利润计算是否准确、合规，以及利润分配是否合理、合法。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是指企业在一定时期内通过经营活动所获得的净收益，是企业财务报表中的重要科目之一。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是指企业将实现的利润按照国家法律法规和企业章程的规定，进行分配或转增资本的过程。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利润及其分配审计的定义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利润及其分配审计的目标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审查企业财务报表中利润科目的准确性、合规性，确认企业是否按照会计准则和相关法律法规的规定计算和列报利润。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核实企业利润分配的合法性、合规性，确保企业按照国家法律法规和企业章程的规定进行利润分配，防止违法违规行为的发生。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评估企业内部控制制度的健全性和有效性，揭示企业存在的经营风险和管理漏洞，提出改进建议，促进企业规范管理。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809" r="3580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了解被审计企业的基本情况、经营状况和财务报表情况，确定审计重点和审计方法，制定审计计划和方案。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按照审计计划和方案，对企业的财务报表进行审查和核实，收集相关证据，记录审计工作底稿。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审计实施阶段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根据审计结果编写审计报告，对企业财务报表的准确性和合规性、利润分配的合法性和合规性进行评价，提出改进建议。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审计报告阶段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对被审计企业整改情况进行跟踪和监督，确保问题得到有效解决。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后续审计阶段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利润及其分配审计的流程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利润审计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审计人员应检查企业是否按照会计准则的规定，在销售商品或提供劳务并收取款项时确认营业收入。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营业收入的确认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审计人员应核实企业是否按照公允价值计量营业收入，并确保其准确性。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营业收入的计量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17" r="19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审计人员应检查企业是否正确记录了所有营业收入，并确保其完整性。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营业收入的记录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营业收入审计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审计人员应核实企业是否在销售商品或提供劳务时确认营业成本。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营业成本的确认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营业成本的计量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营业成本的记录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审计人员应检查企业是否按照适当的成本计算方法计量营业成本，并确保其准确性。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审计人员应核实企业是否正确记录了所有营业成本，并确保其完整性。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营业成本审计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审计人员应检查企业是否按照税法规定及时确认和缴纳营业税金。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营业税金的确认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审计人员应核实企业是否按照税法规定正确计算营业税金。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营业税金的计量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审计人员应检查企业是否正确记录了所有营业税金，并确保其完整性。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营业税金的记录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营业税金及附加审计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管理费用的计量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审计人员应检查企业是否按照适当的费用计算方法计量管理费用，并确保其准确性。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管理费用的确认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审计人员应核实企业是否在管理活动中产生的费用及时确认。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管理费用的记录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审计人员应核实企业是否正确记录了所有管理费用，并确保其完整性。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期间费用审计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利润分配审计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https://d.book118.com/316123105113010032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2024-08-31T13:02:34.880</cp:lastPrinted>
  <dcterms:created xsi:type="dcterms:W3CDTF">2024-08-31T05:02:34Z</dcterms:created>
  <dcterms:modified xsi:type="dcterms:W3CDTF">2024-08-31T05:02:37Z</dcterms:modified>
</cp:coreProperties>
</file>