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5D01494-75D3-400B-B46E-1423F0DEA06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980B5-5A68-486F-8613-F234F9C8A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A794A-66F2-4667-8C36-2F29A147F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4B794-4307-4D32-AACD-6CC8B59A6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4A644-417B-4A69-9B83-C7F20B0F0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DD3B3-3EA1-4E63-8953-1D0B1FEDC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09718-EF1F-4193-9AD3-4E5E8218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BC5920-AC03-42DA-9006-BD0C9949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DB379-747E-4286-A603-C5DA1F49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32F3D-8526-4362-AF99-12AD7EF20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9D5EC-2A97-4011-A093-5115DD00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4482E-0779-418E-9CC5-AFC6CBDAE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9B91523-88F6-47FA-83C7-B0E480ADF84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C6C60C7-D641-40C0-8976-E87BD98A089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240101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弘扬学生心理健康的教导意识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弘扬学生心理健康的教导意识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支持学生心理健康的教学策略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心理健康教导在教育实践中的应用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弘扬学生心理健康的教导意识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理解学生心理健康的重要性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心理健康问题可能影响学生成绩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影响学生成绩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心理健康问题可能影响学生的情绪稳定性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情绪稳定性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心理健康问题可能影响学生的行为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学习心理健康的基本知识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探讨心理健康的定义和内涵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了解常见的心理健康问题和疾病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常见心理健康问题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学会如何与学生交流和支持心理健康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交流与支持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提供支持和鼓励学生表达情感和需求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正面态度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倡导正面的心理健康态度和价值观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创设良好的学习环境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营造积极的教学氛围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识别和处理心理健康问题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学习如何辨识学生心理健康问题的迹象，掌握处理心理健康问题的基本方法和技巧，寻求专业帮助和资源以支持学生的心理健康。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处理心理健康问题的方法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学习如何辨识学生心理健康问题的迹象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辨识问题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掌握处理心理健康问题的基本方法和技巧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寻求专业帮助和资源以支持学生的心理健康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支持学生心理健康的教学策略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融入心理健康教育课程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在教学过程中，设计并实施关于心理健康的课程内容是至关重要的，这有助于培养学生的心理健康知识和技能，同时帮助他们建立积极的心理健康观念和行为。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促进学生的情绪管理和自我调节能力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例如学习放松技巧和情绪自我调节方法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提供情绪管理技巧和策略的指导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帮助学生了解自己的情绪反应，培养自我控制能力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培养学生自我认知和情绪调节的意识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提倡学生寻找适合自己的缓解压力的方法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鼓励学生寻找适合他们的情绪调节方式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培养学生的同理心和合作精神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理解他人情感和立场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团队合作能力的培养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尊重和包容不同意见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促进学生建立健康的人际关系和社交网络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培养友谊和信任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理解和尊重他人的差异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建立积极的社交圈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培养学生的人际交往技巧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教授学生有效沟通和解决冲突的技能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积极表达自己的观点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支持学生面对挑战和压力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设立心理咨询服务，提供心理支持和指导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提供应对挑战和压力的策略和支持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帮助学生培养适应环境变化和挫折的心态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建立学生的抗挫折和适应能力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培养学生解决问题的能力和决策能力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鼓励学生积极面对问题并寻找解决办法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https://d.book118.com/316124010110010103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弘扬学生心理健康的教导意识</vt:lpstr>
      <vt:lpstr>目录</vt:lpstr>
      <vt:lpstr>第1章 弘扬学生心理健康的教导意识</vt:lpstr>
      <vt:lpstr>理解学生心理健康的重要性</vt:lpstr>
      <vt:lpstr>学习心理健康的基本知识</vt:lpstr>
      <vt:lpstr>创设良好的学习环境</vt:lpstr>
      <vt:lpstr> </vt:lpstr>
      <vt:lpstr>处理心理健康问题的方法</vt:lpstr>
      <vt:lpstr>第2章 支持学生心理健康的教学策略</vt:lpstr>
      <vt:lpstr> </vt:lpstr>
      <vt:lpstr>促进学生的情绪管理和自我调节能力</vt:lpstr>
      <vt:lpstr>培养学生的人际交往技巧</vt:lpstr>
      <vt:lpstr>支持学生面对挑战和压力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2024-09-28T17:56:29.106</cp:lastPrinted>
  <dcterms:created xsi:type="dcterms:W3CDTF">2024-09-28T09:56:29Z</dcterms:created>
  <dcterms:modified xsi:type="dcterms:W3CDTF">2024-09-28T09:56:31Z</dcterms:modified>
</cp:coreProperties>
</file>