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D942B8-EE94-430D-BEDF-6D648FBAC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03E48-91D1-489F-B0DB-F5C46B3FB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B4EA2B-092E-418E-96A0-AE97B7F73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690D74-C329-4555-8AF6-5F5B42C13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A4A2FF-052A-4102-AB73-0A3EEAB0D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724BD-A1F0-4A05-84E8-61DCD539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9B7BCC-2C16-4C67-A667-A5CB5C7C6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025A9-7DF6-47C6-93FB-AD525D15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1387F8-DD85-4537-AA09-5CEB98D49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D0C8CB-62D8-412A-9826-6630673D7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E8A15-3741-435F-ADF5-76EAC4F55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125205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沟通客户需求的困难和挑战解析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沟通客户需求的困难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应对沟通困难的策略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应对沟通挑战的措施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通过有效沟通，更准确地理解客户需求，从而提供符合客户期望的产品或服务，提升客户满意度。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明确沟通的重要性，促进团队成员之间的协作，确保项目或产品的顺利推进。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通过不断优化与客户的沟通方式，形成独特的服务优势，增强企业在市场中的竞争力。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沟通障碍及挑战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沟通技巧与方法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对客户的需求进行深入分析，包括需求的特点、类型、重要性等方面。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分享有效的沟通技巧和方法，帮助团队成员更好地与客户进行沟通，准确理解客户需求。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探讨在沟通客户需求过程中可能遇到的障碍和挑战，如语言差异、文化差异、信息理解不准确等。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通过具体案例的分析与实践，展示如何运用相关技巧和方法与客户进行高效沟通。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通过有效沟通，深入了解客户的期望和需求，从而提供符合客户期望的产品或服务。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对客户的需求进行及时响应和反馈，增强客户的信任感和满意度。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针对不同客户的需求，提供个性化的解决方案，提升客户满意度。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548" b="1454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促进项目顺利进行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通过与客户沟通，明确项目的目标、范围和时间表，确保项目按照计划进行。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减少误解和冲突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及时沟通可以避免因误解或沟通不畅而导致的项目延误或冲突。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及时调整项目计划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在项目执行过程中，通过与客户的持续沟通，及时调整项目计划和方案，确保项目的顺利进行。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积极与客户沟通，展示企业的专业能力和服务水平，提升品牌形象。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06" r="80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通过与客户沟通，了解市场趋势和客户需求变化，为企业产品升级和市场策略调整提供依据。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获取市场反馈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647" r="1364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通过与客户建立良好的沟通关系，发现新的业务机会和合作可能性，促进企业持续发展。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拓展业务机会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沟通客户需求的困难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客户需求可能会随着市场变化、技术进步和自身业务调整而迅速变化，导致企业难以及时响应。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需求差异大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不同客户对产品的需求、期望和偏好差异很大，使得难以满足所有客户的需求。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需求不明确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部分客户可能无法清晰表达自己的需求，或者需求描述模糊、不准确，增加了沟通的难度。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17" r="1701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6787" r="678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在沟通过程中，信息可能因为传递者的主观理解、表达不清或接收者的误解而失真。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信息失真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重要信息可能在传递过程中被遗漏，导致双方对需求的理解存在偏差。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信息遗漏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客户在接收到产品或服务后，可能无法及时反馈问题或意见，导致企业难以及时调整和改进。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信息反馈不及时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信息传递不畅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沟通工具缺乏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缺乏有效的沟通工具或平台，可能导致双方沟通效率低下，无法满足实时交流的需求。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沟通成本高昂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部分沟通方式可能需要投入大量的人力、物力和财力，导致沟通成本高昂，影响企业与客户之间的沟通效果。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沟通方式受限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企业和客户之间的沟通可能受到时间、空间、语言等因素的限制，使得双方难以充分交流。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沟通渠道有限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应对沟通困难的策略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74" b="837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积极倾听客户的表述，理解他们的真实需求和期望。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倾听和理解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通过提问获取更多信息，澄清模糊或不明确的需求。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提问和澄清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观察客户的非言语信号，感知他们的情绪和态度，以更全面地了解需求。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观察和感知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https://d.book118.com/316125205120010040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2024-09-06T22:04:41.626</cp:lastPrinted>
  <dcterms:created xsi:type="dcterms:W3CDTF">2024-09-06T14:04:41Z</dcterms:created>
  <dcterms:modified xsi:type="dcterms:W3CDTF">2024-09-06T14:04:43Z</dcterms:modified>
</cp:coreProperties>
</file>