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A0326-8987-494B-94AE-585C06BF4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6A899-EA36-4858-B856-6A6800B54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EC153-857D-4D78-9EF0-CA0D40EC1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B2E3F-6477-4A3A-92D0-ABE3E041B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CACE5B-F8F7-46E9-8AFA-4F3575707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F34F13-083D-4639-9CB4-38171003F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2AAE69-6115-46B8-A031-DD5C01EB2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91316-72ED-4EA1-BF0A-1C2FB8778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4B4FC-0980-450B-AC85-31144E303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F897E-6450-4A11-897F-3D3E727CB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6EBDC-4492-4F89-B003-6C0F83D73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302041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与快递物流：法律适用与行业影响\n## 1. 《民法典》对快递物流行业的影响概述\n### 1.1 《民法典》对快递物流行业的法律适用规定\n### 1.2 《民法典》对快递物流行业的基本权利与义务\n### 1.3 《民法典》对快递物流行业的法律责任与纠纷解决\n## 2. 快递物流行业的法律风险及防范\n### 2.1 快递物流行业的主要法律风险\n### 2.2 《民法典》对快递物流行业法律风险的防范措施\n### 2.3 快递物流行业法律风险防范的实践案例与启示\n## 3. 《民法典》对快递物流行业的创新与变革\n### 3.1 《民法典》对快递物流行业创新的支持与保障\n### 3.2 《民法典》对快递物流行业变革的推动作用\n### 3.3 快递物流行业在《民法典》背景下的创新与变革实践\n## 4. 快递物流行业的合规经营与法律责任\n### 4.1 快递物流行业的合规经营要求与规范\n### 4.2 快递物流行业在《民法典》下的法律责任承担\n### 4.3 快递物流行业合规经营与法律责任的实践案例与启示\n## 5. 《民法典》对快递物流行业未来发展的影响与展望\n### 5.1 《民法典》对快递物流行业发展的长期影响\n### 5.2 《民法典》对快递物流行业未来发展趋势的启示\n### 5.3 快递物流行业在《民法典》背景下的未来发展策略与实践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《民法典》与快递物流：法律适用与行业影响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 《民法典》对快递物流行业的影响概述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《民法典》作为国家法律，对快递物流行业具有普遍约束力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规定了快递物流行业的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权利与义务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明确了快递物流行业的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界定了快递物流行业的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行为规范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《民法典》对快递物流行业的法律适用规定，有利于行业合规经营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，维护行业秩序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保护消费者权益，提高行业信誉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促进快递物流行业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健康发展</a:t>
                </a:r>
                <a:endParaRPr/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《民法典》对快递物流行业的法律适用规定，有利于解决行业纠纷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法律依据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，解决纠纷争议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界定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责任归属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，保护各方合法权益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促进快递物流行业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稳定运营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《民法典》对快递物流行业的法律适用规定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《民法典》对快递物流行业的基本权利与义务的规定，有利于保障行业权益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经营权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：快递物流企业有权依法自主经营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公平竞争权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：快递物流企业有权依法公平竞争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信息安全权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：快递物流企业有权保护用户信息安全</a:t>
                </a:r>
                <a:endParaRPr/>
              </a:p>
            </p:txBody>
          </p:sp>
        </p:grpSp>
        <p:grpSp>
          <p:nvGrpSpPr>
            <p:cNvPr id="18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《民法典》对快递物流行业的义务规定，有利于规范行业行为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合同履行义务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：快递物流企业应当依法履行合同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安全保障义务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：快递物流企业应当保障寄递物品安全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环境保护义务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：快递物流企业应当保护环境，减少污染</a:t>
                </a:r>
                <a:endParaRPr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《民法典》对快递物流行业的基本权利与义务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《民法典》对快递物流行业的法律责任规定，有利于明确行业责任</a:t>
                </a:r>
                <a:endParaRPr/>
              </a:p>
            </p:txBody>
          </p:sp>
          <p:sp>
            <p:nvSpPr>
              <p:cNvPr id="1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合同违约责任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：快递物流企业应当依法承担违约责任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侵权责任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：快递物流企业应当依法承担侵权责任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：快递物流企业应当依法承担违法责任</a:t>
                </a:r>
                <a:endParaRPr/>
              </a:p>
            </p:txBody>
          </p:sp>
        </p:grpSp>
        <p:grpSp>
          <p:nvGrpSpPr>
            <p:cNvPr id="19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《民法典》对快递物流行业的纠纷解决规定，有利于高效解决纠纷</a:t>
                </a:r>
                <a:endParaRPr/>
              </a:p>
            </p:txBody>
          </p:sp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协商和解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：快递物流企业与当事人可以协商和解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：快递物流纠纷可以提交调解机构进行调解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：快递物流纠纷可以通过诉讼途径解决</a:t>
                </a:r>
                <a:endParaRPr/>
              </a:p>
            </p:txBody>
          </p:sp>
          <p:sp>
            <p:nvSpPr>
              <p:cNvPr id="19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《民法典》对快递物流行业的法律责任与纠纷解决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300"/>
              <a:t> 快递物流行业的法律风险及防范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07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08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9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210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211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合同风险：快递物流企业可能因合同违约而承担法律责任</a:t>
                </a:r>
                <a:endParaRPr/>
              </a:p>
            </p:txBody>
          </p:sp>
          <p:sp>
            <p:nvSpPr>
              <p:cNvPr id="213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未按照约定履行合同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履行合同不符合约定</a:t>
                </a:r>
                <a:endParaRPr/>
              </a:p>
            </p:txBody>
          </p:sp>
        </p:grpSp>
        <p:grpSp>
          <p:nvGrpSpPr>
            <p:cNvPr id="214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215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侵权风险：快递物流企业可能因侵犯他人权益而承担法律责任</a:t>
                </a:r>
                <a:endParaRPr/>
              </a:p>
            </p:txBody>
          </p:sp>
          <p:sp>
            <p:nvSpPr>
              <p:cNvPr id="217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侵犯用户信息安全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侵犯知识产权</a:t>
                </a:r>
                <a:endParaRPr/>
              </a:p>
            </p:txBody>
          </p:sp>
        </p:grpSp>
        <p:grpSp>
          <p:nvGrpSpPr>
            <p:cNvPr id="218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19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违法风险：快递物流企业可能因违反法律法规而承担法律责任</a:t>
                </a:r>
                <a:endParaRPr/>
              </a:p>
            </p:txBody>
          </p:sp>
          <p:sp>
            <p:nvSpPr>
              <p:cNvPr id="2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违规经营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污染环境</a:t>
                </a:r>
                <a:endParaRPr/>
              </a:p>
            </p:txBody>
          </p:sp>
        </p:grpSp>
      </p:grpSp>
      <p:sp>
        <p:nvSpPr>
          <p:cNvPr id="222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3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快递物流行业的主要法律风险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建立健全内部管理制度，规范企业经营行为</a:t>
                </a:r>
                <a:endParaRPr/>
              </a:p>
            </p:txBody>
          </p:sp>
          <p:sp>
            <p:nvSpPr>
              <p:cNvPr id="2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完善合同管理制度，防止合同违约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加强信息安全保护，防止信息泄露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遵守环保法规，减少环境污染</a:t>
                </a:r>
                <a:endParaRPr/>
              </a:p>
            </p:txBody>
          </p:sp>
        </p:grpSp>
        <p:grpSp>
          <p:nvGrpSpPr>
            <p:cNvPr id="23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加强法律法规学习，提高企业法律意识</a:t>
                </a:r>
                <a:endParaRPr/>
              </a:p>
            </p:txBody>
          </p:sp>
          <p:sp>
            <p:nvSpPr>
              <p:cNvPr id="2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定期组织法律法规培训，提高员工法律意识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关注法律法规动态，及时调整企业策略</a:t>
                </a:r>
                <a:endParaRPr/>
              </a:p>
            </p:txBody>
          </p:sp>
        </p:grpSp>
        <p:grpSp>
          <p:nvGrpSpPr>
            <p:cNvPr id="23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建立法律顾问团队，为企业提供法律支持</a:t>
                </a:r>
                <a:endParaRPr/>
              </a:p>
            </p:txBody>
          </p:sp>
          <p:sp>
            <p:nvSpPr>
              <p:cNvPr id="2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聘请专业律师，为企业提供法律咨询服务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参与企业重大决策，提供法律意见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《民法典》对快递物流行业法律风险的防范措施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企业未在约定时间内送达货物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消费者要求赔偿损失</a:t>
                </a:r>
                <a:endParaRPr/>
              </a:p>
            </p:txBody>
          </p:sp>
          <p:sp>
            <p:nvSpPr>
              <p:cNvPr id="24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实践案例：某快递物流企业因未履行合同义务，被消费者起诉</a:t>
                </a:r>
                <a:endParaRPr/>
              </a:p>
            </p:txBody>
          </p:sp>
          <p:sp>
            <p:nvSpPr>
              <p:cNvPr id="24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建立健全合同管理制度，明确各方权利义务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严格遵守合同约定，履行合同义务</a:t>
                </a:r>
                <a:endParaRPr/>
              </a:p>
            </p:txBody>
          </p:sp>
          <p:sp>
            <p:nvSpPr>
              <p:cNvPr id="24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启示：快递物流企业应加强合同管理，防止合同违约</a:t>
                </a:r>
                <a:endParaRPr/>
              </a:p>
            </p:txBody>
          </p:sp>
          <p:sp>
            <p:nvSpPr>
              <p:cNvPr id="24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快递物流行业法律风险防范的实践案例与启示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200"/>
              <a:t> 《民法典》对快递物流行业的创新与变革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《民法典》为快递物流行业创新提供了法律支持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，鼓励企业创新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，鼓励企业研发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，鼓励企业应用新技术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《民法典》为快递物流行业创新提供了制度保障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，激发企业创新活力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审批制度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，降低企业创新成本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，鼓励企业创新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《民法典》对快递物流行业创新的支持与保障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https://d.book118.com/316130204133010051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《民法典》与快递物流：法律适用与行业影响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2024-09-17T09:38:00.380</cp:lastPrinted>
  <dcterms:created xsi:type="dcterms:W3CDTF">2024-09-17T01:38:00Z</dcterms:created>
  <dcterms:modified xsi:type="dcterms:W3CDTF">2024-09-17T01:38:02Z</dcterms:modified>
</cp:coreProperties>
</file>