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4DD344-A1D7-485D-9736-8C528B27D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D2FC1A-1F1D-4CA8-9A89-863948A61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02A229-2F36-40E3-BE03-F3C1BD8FA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EB279C-5589-49E9-B97A-493199D70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7F770B-5F8F-49DE-A854-34792369C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647B77-FE04-46D1-BF57-0E315716B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95B31B-9049-4770-8FFF-CB7C0F26F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0E0364-07CC-4A2A-BC2C-411D2D787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B52F60-D326-4CA7-9288-56CFFD61D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9717DC-CB1B-4CD3-A80E-DB9C333CD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B0E778-9CD3-4972-B179-D9616903C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131032200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胆总管结石伴急性胆管炎护理查房ppt课件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诊断与检查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治疗与护理方案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并发症与预防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康复与预后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病例分享与讨论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826" r="3182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胆总管结石伴急性胆管炎是指胆总管内存在结石，引发胆道梗阻和细菌感染，导致急性胆管炎的发生。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发病急骤，病情严重，需要及时诊断和治疗，以避免病情恶化。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259" b="23259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胆总管结石导致胆道梗阻，胆汁淤积，细菌繁殖，引发急性胆管炎。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胆总管结石形成的原因较为复杂，可能与胆道感染、胆道寄生虫、胆道解剖结构异常等因素有关。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发病机制与病因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根据结石大小、梗阻程度和感染程度的不同，可分为单纯性急性胆管炎、梗阻性急性胆管炎和急性梗阻性化脓性胆管炎等类型。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主要表现为右上腹疼痛、黄疸、发热等症状，严重时可出现休克和意识障碍。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疾病分类与临床表现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诊断与检查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0375" r="303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症状观察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观察患者是否有腹痛、发热、黄疸等典型症状，以便初步判断是否为胆总管结石伴急性胆管炎。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病史询问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详细询问患者是否有胆道疾病史、手术史，以及饮食习惯、生活方式等，为诊断提供参考。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初步诊断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通过血液检查，了解白细胞计数、肝功能、胆红素等指标，判断炎症程度和肝功能状况。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通过超声、CT或MRI等影像学检查，观察胆总管内结石的位置、大小和数量，以及胆管壁的炎症情况。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区分其他疾病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需要与胰腺炎、胆囊炎等其他腹部疾病进行鉴别，通过症状、体征和辅助检查结果综合判断。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动态观察病情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对于不典型病例，需动态观察病情变化，及时调整诊断和治疗方案。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治疗与护理方案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使用抗生素、解痉药、镇痛药等药物，缓解症状，控制炎症。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提供足够的营养，保证患者的能量需求。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密切观察患者的病情变化，及时发现并处理并发症。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非手术治疗方案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https://d.book118.com/316131032200010031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2024-08-30T10:38:36.621</cp:lastPrinted>
  <dcterms:created xsi:type="dcterms:W3CDTF">2024-08-30T02:38:36Z</dcterms:created>
  <dcterms:modified xsi:type="dcterms:W3CDTF">2024-08-30T02:38:38Z</dcterms:modified>
</cp:coreProperties>
</file>