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F62DA-D66F-4E68-8B1E-12E9E0027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D22B7-A6ED-44A9-B482-D279C936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99939-9D0F-4066-8227-16AC91CD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899BB-275E-4880-8F8A-D267089F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B15BD-191F-468E-A017-C9ECF48D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60B1A-57C4-463E-81A7-2BED5DEEF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9144C-292A-4F37-A525-20237C0E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F158-5D04-4552-ADAC-7A5F5E96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99BC-491F-4286-B575-7D72F686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DC93-ADF7-402C-8600-A1688681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4CD89-5C24-46D7-9649-1C6EC2AA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212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掌握异常子宫出血的病因、病理生理、临床表现、诊断及治疗方法。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了解异常子宫出血的预防和保健知识。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培养学生对异常子宫出血的诊疗思维和临床实践能力。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治疗原则和方法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病因和病理生理机制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异常子宫出血的定义和分类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临床表现和诊断方法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预防和保健知识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异常子宫出血是指与正常月经周期不同的子宫出血，可分为功能性和器质性两大类。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定义是指月经周期、频率、规律、颜色、量等与正常月经不同的子宫出血。根据病因，异常子宫出血可分为功能性出血和器质性出血两类。功能性出血主要是由于内分泌失调引起的，而器质性出血则是由子宫内膜息肉、子宫肌瘤等器质性病变引起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异常子宫出血的病因复杂多样，病理机制涉及内分泌、炎症、免疫等多个方面。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病因多种多样，包括但不限于内分泌失调、子宫内膜炎、子宫内膜异位症、多囊卵巢综合症等。这些病因通过影响下丘脑-垂体-卵巢轴、子宫内膜局部免疫等机制，导致子宫异常出血。此外，一些药物、宫内节育器等也可能引起异常子宫出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异常子宫出血的临床表现多样，诊断标准主要依据病史、体格检查和实验室检查。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临床表现包括月经周期缩短、经期延长、经量增多、不规则出血等。诊断标准主要包括详细询问病史、体格检查和实验室检查。实验室检查包括血液hCG检测、激素水平测定、凝血功能检查等，有助于明确病因和制定治疗方案。此外，影像学检查如超声、MRI等也有助于发现器质性病变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异常子宫出血的治疗方法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通过使用激素类药物来调节月经周期，减少出血量。常用的激素类药物包括口服避孕药、黄体酮等。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如消炎痛、维生素K等，可用于辅助止血或减少出血量。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非激素类药物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https://d.book118.com/316132125025010032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2024-08-31T01:30:40.988</cp:lastPrinted>
  <dcterms:created xsi:type="dcterms:W3CDTF">2024-08-30T17:30:41Z</dcterms:created>
  <dcterms:modified xsi:type="dcterms:W3CDTF">2024-08-30T17:30:43Z</dcterms:modified>
</cp:coreProperties>
</file>