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99C66-ECF3-42F9-9A33-E31A58F2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212A5-9283-4597-8C91-FCBA68A29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853BC-6306-4FA4-81E9-456B38EFC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0B6B4-DC5A-43E4-BD79-BD61D66A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99A2A-157A-4C54-9768-81242782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7F30A-CDAF-4BC9-8A30-3E091DB57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3F9CFE-91A9-4BEE-B308-3B7D2B66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57505-A3C9-4900-8FE3-DEB42D31F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53514-A9A2-401A-93D6-C9B2A914E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76242-1DEE-46E1-B363-C349F6052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8FCFB-8AD5-48B7-9046-E49265EF9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32131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异常供血的症状和体征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异常供血的诊断和鉴别诊断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异常供血的预防和保健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异常供血护理查房的实践与案例分析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通过本次查房，提高护士对异常供血相关疾病的认识，掌握其护理要点，提高护理质量。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异常供血是临床上常见的一种病理生理状态，可由多种原因引起，如动脉粥样硬化、血栓形成等。有效的护理对于改善患者症状、预防并发症具有重要意义。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异常供血是指血液在循环系统中不能按照正常的路径流动，导致组织或器官得不到足够的血液供应。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护理查房是护理工作中对病人病情状况、自身认知情况进行了解的一种方法，通过查房可以评估病人情况，制定个性化的护理方案。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异常供血的症状和体征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异常供血可能导致血管痉挛或阻塞，引发疼痛。疼痛的部位和性质可能因供血异常的部位和程度而异。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由于血流不畅，异常供血可能导致皮肤颜色发生变化，如苍白、发绀或潮红。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异常供血可能导致皮肤温度异常，如冰凉或发热。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如麻木、刺痛或感觉丧失。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感觉异常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由于供血不足，可能导致肌肉痉挛或抽筋。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090" b="170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某些情况下，异常供血可能影响视网膜的血液供应，导致视力模糊。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174" r="2817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严重情况下，异常供血可能导致脑部缺血，引发意识障碍、昏迷等症状。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罕见症状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脉搏异常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皮肤改变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肢体肿胀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5026" r="250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如脉搏细弱、脉搏消失或脉搏异常强烈。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如皮肤干燥、脱屑或溃疡。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由于血液回流障碍，可能导致肢体肿胀。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由于肌肉缺血，可能导致肌肉萎缩和运动障碍。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异常供血的诊断和鉴别诊断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异常供血可能导致的症状包括疼痛、肿胀、皮肤温度变化等。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125" r="3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血液检查、凝血功能检查等可以帮助诊断异常供血。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如超声、血管造影等可以观察到血管病变，有助于诊断。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如血栓、动脉瘤等，需要与异常供血进行鉴别。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其他血管疾病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如肌肉疼痛、神经痛等，需要与异常供血引起的疼痛进行鉴别。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其他疼痛原因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实验室检查和影像学检查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进行必要的检查以明确诊断。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确诊与鉴别诊断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结合检查结果，确诊并与其他疾病进行鉴别。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根据患者症状和体征，进行初步判断。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https://d.book118.com/316132131025010032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2024-08-31T01:30:41.619</cp:lastPrinted>
  <dcterms:created xsi:type="dcterms:W3CDTF">2024-08-30T17:30:41Z</dcterms:created>
  <dcterms:modified xsi:type="dcterms:W3CDTF">2024-08-30T17:30:43Z</dcterms:modified>
</cp:coreProperties>
</file>