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02372-B532-4D36-AE1A-91122D2C9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705F6-5802-47FC-AA13-6E55CB5F3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6915A-E05F-46C7-82CB-77F40D85C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593DF-D141-4056-8A93-CD280308C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0513C-ED9A-4D74-AB14-8B543F88B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FEEB31-5CB0-4374-A65D-A1D5809E4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43979-17AC-4C74-82A7-2DB366D90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04D84-6EE4-41C5-8AC6-1FE71CC7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50054-4C37-40FC-A040-DFF096870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91F62-DB91-48F2-AA86-73825EA97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E4BB3-D3F4-48C5-8BE6-AAA7DA46D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32232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工业产品质量安全月风险评估与管控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工业产品质量安全风险管控措施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工业产品质量安全风险监测与报告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工业产品质量安全月活动总结与展望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预防潜在风险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识别并评估潜在的产品质量安全风险，采取相应措施进行预防和控制。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保障消费者权益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确保工业产品质量安全，保障消费者的合法权益和人身安全。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提高工业产品质量安全意识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通过风险评估与管控，加强企业和员工对工业产品质量安全的重视程度。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产品检验和测试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评估产品检验和测试的方法、标准和流程是否科学、合理和有效。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评估生产过程中的工艺、设备、人员技能等因素对产品质量的影响。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原材料和零部件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评估原材料和零部件的质量、来源和可靠性，以及是否符合相关标准和法规。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供应链和物流管理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评估供应链和物流管理的可靠性、效率和安全性，以及对产品质量的影响。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市场反馈和投诉处理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评估市场反馈和投诉处理机制是否完善、及时和有效，以及是否能够及时发现和解决产品质量问题。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工业产品质量安全风险识别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采用头脑风暴、德尔菲法、流程图分析等多种方法，全面识别工业产品质量安全风险。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明确识别目标、收集相关信息、运用识别方法、记录识别结果、风险分类与评估。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常见风险类型及来源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原材料风险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检验与测试风险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原材料质量不稳定、供应商管理不善等。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检验方法不准确、测试设备失效、检验人员失误等。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设计风险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生产过程风险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运输与存储风险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产品设计缺陷、不符合相关标准或法规要求等。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生产工艺不合理、设备故障、操作人员技能不足等。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运输损坏、存储条件不当、产品过期等。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对风险清单中的每个风险进行分析，评估其发生的可能性和后果的严重性，为后续的风险管控提供依据。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将风险识别和分析的结果以报告的形式呈现，供企业决策层参考。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风险清单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将识别出的风险按照类型、来源、严重程度等进行分类汇总，形成风险清单。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风险识别结果汇总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工业产品质量安全风险评估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8" b="1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包括定性评估、定量评估和半定量评估等，具体方法可根据产品类型和评估目的选择。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依据国家相关法律法规、行业标准以及企业内部规定等制定评估标准，确保评估结果的准确性和公正性。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通常将风险划分为低风险、中等风险和高风险三个等级，以便针对不同等级的风险采取相应的管控措施。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风险等级划分主要依据风险评估结果，综合考虑产品特性、使用场景、危害程度等因素。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结果汇总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对各项评估指标的结果进行汇总，形成全面的风险评估报告。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对评估结果进行深入分析，识别出主要风险点和潜在问题，为风险管控提供决策依据。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通过图表、数据可视化等方式将评估结果呈现出来，提高结果的可读性和易理解性。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https://d.book118.com/316132232024010043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2024-09-10T22:59:32.558</cp:lastPrinted>
  <dcterms:created xsi:type="dcterms:W3CDTF">2024-09-10T14:59:32Z</dcterms:created>
  <dcterms:modified xsi:type="dcterms:W3CDTF">2024-09-10T14:59:34Z</dcterms:modified>
</cp:coreProperties>
</file>