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F5E2E9-7E25-4860-9A24-A6F004FFC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50264-144C-4712-B1FA-5A9F014E4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783B29-76A5-4AF0-AB10-857FEEB20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C6D2C-A8F4-4E25-80A7-80925D89C4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24E74E-0164-4424-82E3-C8C7C20A67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DEC79C-9190-4A96-86E9-521177FDE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AAB30E-A0E4-4AAE-BD86-32A07F688B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8FDA9-2AE5-4571-B8B0-2F6EC3E57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422428-76E1-4CC0-9363-22ABD69DE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39E71F-D77F-40C3-AF68-F13FF2CEA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BF8E0-E1DF-4EDA-97C4-E8FC32C04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34025045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2024-02-02</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职业技能实训平台指导手册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平台简介与背景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用户注册与登录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课程设置与选课指南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在线学习与互动体验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线下实践操作指导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考核评估与证书颁发</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平台资源与服务支持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平台简介与背景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职业技能实训平台是一个专注于职业技能提升和实践的在线学习平台。</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平台致力于为用户提供丰富、高质量的职业技能课程资源以及实践操作机会。</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通过实训平台，用户可以学习各种职业技能，提高就业竞争力和职业发展水平。</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实训平台概述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打造国内领先的职业技能实训平台，为用户提供便捷、高效、专业的在线学习服务。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面向广大职业技能学习者，提供全面、系统的职业技能培训和实践机会，满足不同行业、不同岗位的技能需求。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目标与定位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自成立以来，实训平台不断完善课程体系，拓展合作伙伴，提高服务质量，逐渐成为国内知名的职业技能实训平台。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截至目前，实训平台已经为数以万计的用户提供了职业技能培训和实践机会，帮助他们提高了职业技能水平，获得了更好的职业发展机会。同时，平台还得到了众多行业专家和企业的认可和支持，建立了广泛的合作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用户注册与登录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访问平台官网</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在浏览器中输入平台网址，进入官方首页。</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点击注册按钮</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在首页中找到并点击“注册”按钮，进入注册页面。</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填写基本信息</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按照页面提示，填写用户名、密码、邮箱等基本信息，并确认无误。</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提交注册信息</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点击“提交”按钮，完成注册流程。</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注册流程指导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用户名密码登录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输入注册时填写的用户名和密码，点击“登录”按钮即可。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邮箱登录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输入注册时绑定的邮箱地址，通过邮箱收到的验证码进行登录。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第三方账号登录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选择支持的第三方账号（如微信、QQ等），按照页面提示完成登录操作。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登录方式选择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完善个人信息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上传头像和照片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绑定手机和实名认证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设置隐私权限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账户信息完善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登录后，进入个人中心页面，填写真实姓名、性别、年龄等个人信息。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为了账户安全，建议绑定手机号码并进行实名认证操作。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在个人中心页面中，可以上传自己的头像和照片，以便其他用户更好地认识你。</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根据个人需求，设置自己的隐私权限，保护个人隐私安全。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课程设置与选课指南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417" r="17417"/>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rcRect l="16542" r="16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4250" r="142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职业技能实训平台提供多元化的课程体系，涵盖市场营销、财务管理、人力资源管理、信息技术等多个领域。</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课程体系分为初级、中级和高级三个层次，满足不同学习阶段和技能水平的用户需求。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课程内容结合理论与实践，注重培养学员的实际操作能力和问题解决能力。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477" b="2747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选课策略建议</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根据个人兴趣和职业规划，选择符合自身发展方向的课程。</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了解课程难度和学习时长，合理安排学习进度，避免盲目选课导致学习压力过大。</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关注课程更新和热门课程推荐，及时获取最新、最实用的职业技能知识。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学员可根据自身情况，向平台申请课程调整，包括调整课程时间、更换班级等。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平台会根据实际情况进行评估，并在合理范围内尽量满足学员的需求。</a:t>
            </a:r>
          </a:p>
        </p:txBody>
      </p:sp>
      <p:pic>
        <p:nvPicPr>
          <p:cNvPr id="6" name="Picture 6"/>
          <p:cNvPicPr>
            <a:picLocks noChangeAspect="1"/>
          </p:cNvPicPr>
          <p:nvPr/>
        </p:nvPicPr>
        <p:blipFill>
          <a:blip r:embed="rId2"/>
          <a:srcRect t="31266" b="312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5571" b="557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学员应关注平台通知，及时了解课程调整信息，并按照新的安排进行学习。同时，与导师和同学保持沟通，确保学习进度不受影响。</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课程安排调整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在线学习与互动体验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https://d.book118.com/316134025045010055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2024-09-22T18:12:37.488</cp:lastPrinted>
  <dcterms:created xsi:type="dcterms:W3CDTF">2024-09-22T10:12:37Z</dcterms:created>
  <dcterms:modified xsi:type="dcterms:W3CDTF">2024-09-22T10:12:39Z</dcterms:modified>
</cp:coreProperties>
</file>