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1D493-48F8-4B6B-A176-149293F49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20268-C48D-4698-8DC4-E57AE445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88FAE-23BD-4BE2-B98F-73C5FFF89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E3545-9F0C-4E79-8C0F-E88B53D3A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F1006-9DA3-48DF-AE26-2B4C308E6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21762-E033-4AA6-9DE6-870FBD3C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6F2CA9-B606-4EF4-8BF9-E2C8593C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7363E-8600-4568-A023-A6B8F92C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8D105-91F6-4306-A8C7-22E6686A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5134E-16C8-4555-A812-76F48535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0DF94-EECD-4D88-9AF1-EE8E0EC70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3411512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800100"/>
            <a:ext cx="5016500" cy="494506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-466169" y="139632"/>
            <a:ext cx="5294149" cy="4242349"/>
            <a:chExt cx="5294149" cy="4242349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5294149" cy="4242349"/>
            </a:xfrm>
            <a:custGeom>
              <a:rect l="0" t="0" r="0" b="0"/>
              <a:pathLst>
                <a:path w="8337" h="6680">
                  <a:moveTo>
                    <a:pt x="2001" y="6554"/>
                  </a:moveTo>
                  <a:cubicBezTo>
                    <a:pt x="2001" y="6554"/>
                    <a:pt x="-620" y="6362"/>
                    <a:pt x="133" y="3859"/>
                  </a:cubicBezTo>
                  <a:lnTo>
                    <a:pt x="133" y="3859"/>
                  </a:lnTo>
                  <a:cubicBezTo>
                    <a:pt x="888" y="1356"/>
                    <a:pt x="2461" y="-124"/>
                    <a:pt x="4201" y="2"/>
                  </a:cubicBezTo>
                  <a:lnTo>
                    <a:pt x="4201" y="2"/>
                  </a:lnTo>
                  <a:cubicBezTo>
                    <a:pt x="5940" y="130"/>
                    <a:pt x="7501" y="794"/>
                    <a:pt x="8166" y="3080"/>
                  </a:cubicBezTo>
                  <a:lnTo>
                    <a:pt x="8166" y="3080"/>
                  </a:lnTo>
                  <a:cubicBezTo>
                    <a:pt x="8831" y="5366"/>
                    <a:pt x="7463" y="6273"/>
                    <a:pt x="5659" y="6554"/>
                  </a:cubicBezTo>
                  <a:lnTo>
                    <a:pt x="5659" y="6554"/>
                  </a:lnTo>
                  <a:cubicBezTo>
                    <a:pt x="3856" y="6835"/>
                    <a:pt x="2001" y="6554"/>
                    <a:pt x="2001" y="6554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path"/>
            <p:cNvSpPr/>
            <p:nvPr/>
          </p:nvSpPr>
          <p:spPr>
            <a:xfrm>
              <a:off x="147328" y="74768"/>
              <a:ext cx="5111867" cy="4105643"/>
            </a:xfrm>
            <a:custGeom>
              <a:rect l="0" t="0" r="0" b="0"/>
              <a:pathLst>
                <a:path w="8050" h="6463">
                  <a:moveTo>
                    <a:pt x="4103" y="11"/>
                  </a:moveTo>
                  <a:cubicBezTo>
                    <a:pt x="5772" y="170"/>
                    <a:pt x="7262" y="796"/>
                    <a:pt x="7889" y="2981"/>
                  </a:cubicBezTo>
                  <a:lnTo>
                    <a:pt x="7889" y="2981"/>
                  </a:lnTo>
                  <a:cubicBezTo>
                    <a:pt x="8522" y="5172"/>
                    <a:pt x="7205" y="6041"/>
                    <a:pt x="5485" y="6328"/>
                  </a:cubicBezTo>
                  <a:lnTo>
                    <a:pt x="5485" y="6328"/>
                  </a:lnTo>
                  <a:cubicBezTo>
                    <a:pt x="3752" y="6622"/>
                    <a:pt x="1936" y="6354"/>
                    <a:pt x="1929" y="6322"/>
                  </a:cubicBezTo>
                  <a:lnTo>
                    <a:pt x="1929" y="6322"/>
                  </a:lnTo>
                  <a:cubicBezTo>
                    <a:pt x="1917" y="6296"/>
                    <a:pt x="-570" y="6117"/>
                    <a:pt x="120" y="3722"/>
                  </a:cubicBezTo>
                  <a:lnTo>
                    <a:pt x="120" y="3722"/>
                  </a:lnTo>
                  <a:cubicBezTo>
                    <a:pt x="133" y="3671"/>
                    <a:pt x="145" y="3620"/>
                    <a:pt x="165" y="3569"/>
                  </a:cubicBezTo>
                  <a:lnTo>
                    <a:pt x="165" y="3569"/>
                  </a:lnTo>
                  <a:cubicBezTo>
                    <a:pt x="324" y="3038"/>
                    <a:pt x="529" y="2553"/>
                    <a:pt x="785" y="2119"/>
                  </a:cubicBezTo>
                  <a:lnTo>
                    <a:pt x="785" y="2119"/>
                  </a:lnTo>
                  <a:cubicBezTo>
                    <a:pt x="1603" y="713"/>
                    <a:pt x="2818" y="-110"/>
                    <a:pt x="4103" y="1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290215" y="151510"/>
              <a:ext cx="4933238" cy="3971347"/>
            </a:xfrm>
            <a:custGeom>
              <a:rect l="0" t="0" r="0" b="0"/>
              <a:pathLst>
                <a:path w="7768" h="6254">
                  <a:moveTo>
                    <a:pt x="4013" y="18"/>
                  </a:moveTo>
                  <a:cubicBezTo>
                    <a:pt x="5612" y="203"/>
                    <a:pt x="7031" y="797"/>
                    <a:pt x="7620" y="2886"/>
                  </a:cubicBezTo>
                  <a:lnTo>
                    <a:pt x="7620" y="2886"/>
                  </a:lnTo>
                  <a:cubicBezTo>
                    <a:pt x="8214" y="4974"/>
                    <a:pt x="6954" y="5804"/>
                    <a:pt x="5311" y="6104"/>
                  </a:cubicBezTo>
                  <a:lnTo>
                    <a:pt x="5311" y="6104"/>
                  </a:lnTo>
                  <a:cubicBezTo>
                    <a:pt x="3655" y="6411"/>
                    <a:pt x="1877" y="6156"/>
                    <a:pt x="1858" y="6092"/>
                  </a:cubicBezTo>
                  <a:lnTo>
                    <a:pt x="1858" y="6092"/>
                  </a:lnTo>
                  <a:cubicBezTo>
                    <a:pt x="1845" y="6041"/>
                    <a:pt x="-520" y="5868"/>
                    <a:pt x="106" y="3582"/>
                  </a:cubicBezTo>
                  <a:lnTo>
                    <a:pt x="106" y="3582"/>
                  </a:lnTo>
                  <a:cubicBezTo>
                    <a:pt x="125" y="3531"/>
                    <a:pt x="131" y="3480"/>
                    <a:pt x="144" y="3435"/>
                  </a:cubicBezTo>
                  <a:lnTo>
                    <a:pt x="144" y="3435"/>
                  </a:lnTo>
                  <a:cubicBezTo>
                    <a:pt x="298" y="2924"/>
                    <a:pt x="490" y="2451"/>
                    <a:pt x="752" y="2017"/>
                  </a:cubicBezTo>
                  <a:lnTo>
                    <a:pt x="752" y="2017"/>
                  </a:lnTo>
                  <a:cubicBezTo>
                    <a:pt x="1545" y="689"/>
                    <a:pt x="2753" y="-128"/>
                    <a:pt x="4013" y="18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path"/>
            <p:cNvSpPr/>
            <p:nvPr/>
          </p:nvSpPr>
          <p:spPr>
            <a:xfrm>
              <a:off x="436055" y="228213"/>
              <a:ext cx="4754440" cy="3832591"/>
            </a:xfrm>
            <a:custGeom>
              <a:rect l="0" t="0" r="0" b="0"/>
              <a:pathLst>
                <a:path w="7487" h="6035">
                  <a:moveTo>
                    <a:pt x="3917" y="26"/>
                  </a:moveTo>
                  <a:cubicBezTo>
                    <a:pt x="5445" y="243"/>
                    <a:pt x="6788" y="792"/>
                    <a:pt x="7351" y="2784"/>
                  </a:cubicBezTo>
                  <a:lnTo>
                    <a:pt x="7351" y="2784"/>
                  </a:lnTo>
                  <a:cubicBezTo>
                    <a:pt x="7907" y="4782"/>
                    <a:pt x="6698" y="5561"/>
                    <a:pt x="5138" y="5874"/>
                  </a:cubicBezTo>
                  <a:lnTo>
                    <a:pt x="5138" y="5874"/>
                  </a:lnTo>
                  <a:cubicBezTo>
                    <a:pt x="3546" y="6193"/>
                    <a:pt x="1813" y="5950"/>
                    <a:pt x="1787" y="5854"/>
                  </a:cubicBezTo>
                  <a:lnTo>
                    <a:pt x="1787" y="5854"/>
                  </a:lnTo>
                  <a:cubicBezTo>
                    <a:pt x="1761" y="5778"/>
                    <a:pt x="-469" y="5618"/>
                    <a:pt x="92" y="3442"/>
                  </a:cubicBezTo>
                  <a:lnTo>
                    <a:pt x="92" y="3442"/>
                  </a:lnTo>
                  <a:cubicBezTo>
                    <a:pt x="105" y="3397"/>
                    <a:pt x="111" y="3346"/>
                    <a:pt x="124" y="3295"/>
                  </a:cubicBezTo>
                  <a:lnTo>
                    <a:pt x="124" y="3295"/>
                  </a:lnTo>
                  <a:cubicBezTo>
                    <a:pt x="259" y="2810"/>
                    <a:pt x="438" y="2350"/>
                    <a:pt x="706" y="1916"/>
                  </a:cubicBezTo>
                  <a:lnTo>
                    <a:pt x="706" y="1916"/>
                  </a:lnTo>
                  <a:cubicBezTo>
                    <a:pt x="1480" y="671"/>
                    <a:pt x="2682" y="-151"/>
                    <a:pt x="3917" y="2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581898" y="303532"/>
              <a:ext cx="4572888" cy="3696965"/>
            </a:xfrm>
            <a:custGeom>
              <a:rect l="0" t="0" r="0" b="0"/>
              <a:pathLst>
                <a:path w="7201" h="5821">
                  <a:moveTo>
                    <a:pt x="3822" y="33"/>
                  </a:moveTo>
                  <a:cubicBezTo>
                    <a:pt x="5280" y="276"/>
                    <a:pt x="6552" y="793"/>
                    <a:pt x="7077" y="2690"/>
                  </a:cubicBezTo>
                  <a:lnTo>
                    <a:pt x="7077" y="2690"/>
                  </a:lnTo>
                  <a:cubicBezTo>
                    <a:pt x="7595" y="4587"/>
                    <a:pt x="6444" y="5328"/>
                    <a:pt x="4966" y="5647"/>
                  </a:cubicBezTo>
                  <a:lnTo>
                    <a:pt x="4966" y="5647"/>
                  </a:lnTo>
                  <a:cubicBezTo>
                    <a:pt x="3444" y="5979"/>
                    <a:pt x="1749" y="5749"/>
                    <a:pt x="1711" y="5628"/>
                  </a:cubicBezTo>
                  <a:lnTo>
                    <a:pt x="1711" y="5628"/>
                  </a:lnTo>
                  <a:cubicBezTo>
                    <a:pt x="1685" y="5526"/>
                    <a:pt x="-424" y="5372"/>
                    <a:pt x="80" y="3303"/>
                  </a:cubicBezTo>
                  <a:lnTo>
                    <a:pt x="80" y="3303"/>
                  </a:lnTo>
                  <a:cubicBezTo>
                    <a:pt x="93" y="3259"/>
                    <a:pt x="93" y="3207"/>
                    <a:pt x="106" y="3163"/>
                  </a:cubicBezTo>
                  <a:lnTo>
                    <a:pt x="106" y="3163"/>
                  </a:lnTo>
                  <a:cubicBezTo>
                    <a:pt x="227" y="2697"/>
                    <a:pt x="393" y="2250"/>
                    <a:pt x="669" y="1815"/>
                  </a:cubicBezTo>
                  <a:lnTo>
                    <a:pt x="669" y="1815"/>
                  </a:lnTo>
                  <a:cubicBezTo>
                    <a:pt x="1417" y="653"/>
                    <a:pt x="2613" y="-170"/>
                    <a:pt x="3822" y="33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727588" y="380263"/>
              <a:ext cx="4392207" cy="3561477"/>
            </a:xfrm>
            <a:custGeom>
              <a:rect l="0" t="0" r="0" b="0"/>
              <a:pathLst>
                <a:path w="6916" h="5608">
                  <a:moveTo>
                    <a:pt x="3726" y="41"/>
                  </a:moveTo>
                  <a:cubicBezTo>
                    <a:pt x="5107" y="309"/>
                    <a:pt x="6316" y="794"/>
                    <a:pt x="6802" y="2588"/>
                  </a:cubicBezTo>
                  <a:lnTo>
                    <a:pt x="6802" y="2588"/>
                  </a:lnTo>
                  <a:cubicBezTo>
                    <a:pt x="7288" y="4389"/>
                    <a:pt x="6188" y="5091"/>
                    <a:pt x="4794" y="5423"/>
                  </a:cubicBezTo>
                  <a:lnTo>
                    <a:pt x="4794" y="5423"/>
                  </a:lnTo>
                  <a:cubicBezTo>
                    <a:pt x="3342" y="5768"/>
                    <a:pt x="1686" y="5545"/>
                    <a:pt x="1641" y="5392"/>
                  </a:cubicBezTo>
                  <a:lnTo>
                    <a:pt x="1641" y="5392"/>
                  </a:lnTo>
                  <a:cubicBezTo>
                    <a:pt x="1603" y="5264"/>
                    <a:pt x="-379" y="5123"/>
                    <a:pt x="68" y="3163"/>
                  </a:cubicBezTo>
                  <a:lnTo>
                    <a:pt x="68" y="3163"/>
                  </a:lnTo>
                  <a:cubicBezTo>
                    <a:pt x="74" y="3118"/>
                    <a:pt x="74" y="3074"/>
                    <a:pt x="87" y="3029"/>
                  </a:cubicBezTo>
                  <a:lnTo>
                    <a:pt x="87" y="3029"/>
                  </a:lnTo>
                  <a:cubicBezTo>
                    <a:pt x="196" y="2582"/>
                    <a:pt x="349" y="2148"/>
                    <a:pt x="631" y="1714"/>
                  </a:cubicBezTo>
                  <a:lnTo>
                    <a:pt x="631" y="1714"/>
                  </a:lnTo>
                  <a:cubicBezTo>
                    <a:pt x="1347" y="628"/>
                    <a:pt x="2537" y="-188"/>
                    <a:pt x="3726" y="41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872128" y="456889"/>
              <a:ext cx="4211960" cy="3425776"/>
            </a:xfrm>
            <a:custGeom>
              <a:rect l="0" t="0" r="0" b="0"/>
              <a:pathLst>
                <a:path w="6632" h="5394">
                  <a:moveTo>
                    <a:pt x="3633" y="49"/>
                  </a:moveTo>
                  <a:cubicBezTo>
                    <a:pt x="4944" y="337"/>
                    <a:pt x="6083" y="796"/>
                    <a:pt x="6530" y="2495"/>
                  </a:cubicBezTo>
                  <a:lnTo>
                    <a:pt x="6530" y="2495"/>
                  </a:lnTo>
                  <a:cubicBezTo>
                    <a:pt x="6978" y="4193"/>
                    <a:pt x="5936" y="4857"/>
                    <a:pt x="4618" y="5195"/>
                  </a:cubicBezTo>
                  <a:lnTo>
                    <a:pt x="4618" y="5195"/>
                  </a:lnTo>
                  <a:cubicBezTo>
                    <a:pt x="3237" y="5553"/>
                    <a:pt x="1626" y="5348"/>
                    <a:pt x="1574" y="5163"/>
                  </a:cubicBezTo>
                  <a:lnTo>
                    <a:pt x="1574" y="5163"/>
                  </a:lnTo>
                  <a:cubicBezTo>
                    <a:pt x="1530" y="5010"/>
                    <a:pt x="-324" y="4876"/>
                    <a:pt x="53" y="3024"/>
                  </a:cubicBezTo>
                  <a:lnTo>
                    <a:pt x="53" y="3024"/>
                  </a:lnTo>
                  <a:cubicBezTo>
                    <a:pt x="65" y="2986"/>
                    <a:pt x="65" y="2935"/>
                    <a:pt x="72" y="2890"/>
                  </a:cubicBezTo>
                  <a:lnTo>
                    <a:pt x="72" y="2890"/>
                  </a:lnTo>
                  <a:cubicBezTo>
                    <a:pt x="161" y="2469"/>
                    <a:pt x="308" y="2048"/>
                    <a:pt x="596" y="1620"/>
                  </a:cubicBezTo>
                  <a:lnTo>
                    <a:pt x="596" y="1620"/>
                  </a:lnTo>
                  <a:cubicBezTo>
                    <a:pt x="1280" y="605"/>
                    <a:pt x="2470" y="-211"/>
                    <a:pt x="3633" y="49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1017821" y="533609"/>
              <a:ext cx="4030883" cy="3290302"/>
            </a:xfrm>
            <a:custGeom>
              <a:rect l="0" t="0" r="0" b="0"/>
              <a:pathLst>
                <a:path w="6347" h="5181">
                  <a:moveTo>
                    <a:pt x="3538" y="57"/>
                  </a:moveTo>
                  <a:cubicBezTo>
                    <a:pt x="4778" y="369"/>
                    <a:pt x="5846" y="797"/>
                    <a:pt x="6255" y="2393"/>
                  </a:cubicBezTo>
                  <a:lnTo>
                    <a:pt x="6255" y="2393"/>
                  </a:lnTo>
                  <a:cubicBezTo>
                    <a:pt x="6671" y="4001"/>
                    <a:pt x="5673" y="4620"/>
                    <a:pt x="4446" y="4972"/>
                  </a:cubicBezTo>
                  <a:lnTo>
                    <a:pt x="4446" y="4972"/>
                  </a:lnTo>
                  <a:cubicBezTo>
                    <a:pt x="3135" y="5342"/>
                    <a:pt x="1556" y="5144"/>
                    <a:pt x="1498" y="4927"/>
                  </a:cubicBezTo>
                  <a:lnTo>
                    <a:pt x="1498" y="4927"/>
                  </a:lnTo>
                  <a:cubicBezTo>
                    <a:pt x="1447" y="4755"/>
                    <a:pt x="-278" y="4620"/>
                    <a:pt x="41" y="2884"/>
                  </a:cubicBezTo>
                  <a:lnTo>
                    <a:pt x="41" y="2884"/>
                  </a:lnTo>
                  <a:cubicBezTo>
                    <a:pt x="47" y="2846"/>
                    <a:pt x="47" y="2801"/>
                    <a:pt x="53" y="2757"/>
                  </a:cubicBezTo>
                  <a:lnTo>
                    <a:pt x="53" y="2757"/>
                  </a:lnTo>
                  <a:cubicBezTo>
                    <a:pt x="130" y="2354"/>
                    <a:pt x="258" y="1946"/>
                    <a:pt x="558" y="1518"/>
                  </a:cubicBezTo>
                  <a:lnTo>
                    <a:pt x="558" y="1518"/>
                  </a:lnTo>
                  <a:cubicBezTo>
                    <a:pt x="1211" y="580"/>
                    <a:pt x="2393" y="-230"/>
                    <a:pt x="3538" y="57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1163633" y="607679"/>
              <a:ext cx="3852156" cy="3155943"/>
            </a:xfrm>
            <a:custGeom>
              <a:rect l="0" t="0" r="0" b="0"/>
              <a:pathLst>
                <a:path w="6066" h="4969">
                  <a:moveTo>
                    <a:pt x="3442" y="67"/>
                  </a:moveTo>
                  <a:cubicBezTo>
                    <a:pt x="4606" y="399"/>
                    <a:pt x="5603" y="801"/>
                    <a:pt x="5987" y="2302"/>
                  </a:cubicBezTo>
                  <a:lnTo>
                    <a:pt x="5987" y="2302"/>
                  </a:lnTo>
                  <a:cubicBezTo>
                    <a:pt x="6364" y="3808"/>
                    <a:pt x="5418" y="4396"/>
                    <a:pt x="4273" y="4747"/>
                  </a:cubicBezTo>
                  <a:lnTo>
                    <a:pt x="4273" y="4747"/>
                  </a:lnTo>
                  <a:cubicBezTo>
                    <a:pt x="3027" y="5130"/>
                    <a:pt x="1492" y="4945"/>
                    <a:pt x="1428" y="4702"/>
                  </a:cubicBezTo>
                  <a:lnTo>
                    <a:pt x="1428" y="4702"/>
                  </a:lnTo>
                  <a:cubicBezTo>
                    <a:pt x="1371" y="4498"/>
                    <a:pt x="-233" y="4377"/>
                    <a:pt x="28" y="2749"/>
                  </a:cubicBezTo>
                  <a:lnTo>
                    <a:pt x="28" y="2749"/>
                  </a:lnTo>
                  <a:cubicBezTo>
                    <a:pt x="35" y="2710"/>
                    <a:pt x="28" y="2666"/>
                    <a:pt x="35" y="2627"/>
                  </a:cubicBezTo>
                  <a:lnTo>
                    <a:pt x="35" y="2627"/>
                  </a:lnTo>
                  <a:cubicBezTo>
                    <a:pt x="99" y="2244"/>
                    <a:pt x="214" y="1848"/>
                    <a:pt x="521" y="1420"/>
                  </a:cubicBezTo>
                  <a:lnTo>
                    <a:pt x="521" y="1420"/>
                  </a:lnTo>
                  <a:cubicBezTo>
                    <a:pt x="1134" y="559"/>
                    <a:pt x="2323" y="-251"/>
                    <a:pt x="3442" y="6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309364" y="678000"/>
              <a:ext cx="3671625" cy="3027139"/>
            </a:xfrm>
            <a:custGeom>
              <a:rect l="0" t="0" r="0" b="0"/>
              <a:pathLst>
                <a:path w="5782" h="4767">
                  <a:moveTo>
                    <a:pt x="3347" y="83"/>
                  </a:moveTo>
                  <a:cubicBezTo>
                    <a:pt x="4441" y="428"/>
                    <a:pt x="5368" y="805"/>
                    <a:pt x="5713" y="2209"/>
                  </a:cubicBezTo>
                  <a:lnTo>
                    <a:pt x="5713" y="2209"/>
                  </a:lnTo>
                  <a:cubicBezTo>
                    <a:pt x="6052" y="3620"/>
                    <a:pt x="5163" y="4170"/>
                    <a:pt x="4095" y="4527"/>
                  </a:cubicBezTo>
                  <a:lnTo>
                    <a:pt x="4095" y="4527"/>
                  </a:lnTo>
                  <a:cubicBezTo>
                    <a:pt x="2925" y="4929"/>
                    <a:pt x="1429" y="4757"/>
                    <a:pt x="1353" y="4476"/>
                  </a:cubicBezTo>
                  <a:lnTo>
                    <a:pt x="1353" y="4476"/>
                  </a:lnTo>
                  <a:cubicBezTo>
                    <a:pt x="1289" y="4253"/>
                    <a:pt x="-187" y="4131"/>
                    <a:pt x="16" y="2618"/>
                  </a:cubicBezTo>
                  <a:lnTo>
                    <a:pt x="16" y="2618"/>
                  </a:lnTo>
                  <a:cubicBezTo>
                    <a:pt x="23" y="2580"/>
                    <a:pt x="10" y="2541"/>
                    <a:pt x="16" y="2503"/>
                  </a:cubicBezTo>
                  <a:lnTo>
                    <a:pt x="16" y="2503"/>
                  </a:lnTo>
                  <a:cubicBezTo>
                    <a:pt x="67" y="2139"/>
                    <a:pt x="170" y="1756"/>
                    <a:pt x="477" y="1328"/>
                  </a:cubicBezTo>
                  <a:lnTo>
                    <a:pt x="477" y="1328"/>
                  </a:lnTo>
                  <a:cubicBezTo>
                    <a:pt x="1058" y="543"/>
                    <a:pt x="2248" y="-267"/>
                    <a:pt x="3347" y="83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450470" y="745128"/>
              <a:ext cx="3498581" cy="2901524"/>
            </a:xfrm>
            <a:custGeom>
              <a:rect l="0" t="0" r="0" b="0"/>
              <a:pathLst>
                <a:path w="5509" h="4569">
                  <a:moveTo>
                    <a:pt x="3260" y="99"/>
                  </a:moveTo>
                  <a:cubicBezTo>
                    <a:pt x="4283" y="463"/>
                    <a:pt x="5140" y="821"/>
                    <a:pt x="5448" y="2129"/>
                  </a:cubicBezTo>
                  <a:lnTo>
                    <a:pt x="5448" y="2129"/>
                  </a:lnTo>
                  <a:cubicBezTo>
                    <a:pt x="5755" y="3438"/>
                    <a:pt x="4917" y="3948"/>
                    <a:pt x="3932" y="4319"/>
                  </a:cubicBezTo>
                  <a:lnTo>
                    <a:pt x="3932" y="4319"/>
                  </a:lnTo>
                  <a:cubicBezTo>
                    <a:pt x="2825" y="4734"/>
                    <a:pt x="1373" y="4568"/>
                    <a:pt x="1290" y="4261"/>
                  </a:cubicBezTo>
                  <a:lnTo>
                    <a:pt x="1290" y="4261"/>
                  </a:lnTo>
                  <a:cubicBezTo>
                    <a:pt x="1219" y="4006"/>
                    <a:pt x="-142" y="3891"/>
                    <a:pt x="4" y="2493"/>
                  </a:cubicBezTo>
                  <a:lnTo>
                    <a:pt x="4" y="2493"/>
                  </a:lnTo>
                  <a:cubicBezTo>
                    <a:pt x="11" y="2461"/>
                    <a:pt x="-1" y="2416"/>
                    <a:pt x="4" y="2378"/>
                  </a:cubicBezTo>
                  <a:lnTo>
                    <a:pt x="4" y="2378"/>
                  </a:lnTo>
                  <a:cubicBezTo>
                    <a:pt x="36" y="2046"/>
                    <a:pt x="126" y="1670"/>
                    <a:pt x="446" y="1242"/>
                  </a:cubicBezTo>
                  <a:lnTo>
                    <a:pt x="446" y="1242"/>
                  </a:lnTo>
                  <a:cubicBezTo>
                    <a:pt x="983" y="527"/>
                    <a:pt x="2179" y="-283"/>
                    <a:pt x="3260" y="99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580939" y="815502"/>
              <a:ext cx="3336793" cy="2770598"/>
            </a:xfrm>
            <a:custGeom>
              <a:rect l="0" t="0" r="0" b="0"/>
              <a:pathLst>
                <a:path w="5254" h="4363">
                  <a:moveTo>
                    <a:pt x="3191" y="115"/>
                  </a:moveTo>
                  <a:cubicBezTo>
                    <a:pt x="4139" y="492"/>
                    <a:pt x="4933" y="831"/>
                    <a:pt x="5202" y="2037"/>
                  </a:cubicBezTo>
                  <a:lnTo>
                    <a:pt x="5202" y="2037"/>
                  </a:lnTo>
                  <a:cubicBezTo>
                    <a:pt x="5470" y="3257"/>
                    <a:pt x="4683" y="3730"/>
                    <a:pt x="3786" y="4100"/>
                  </a:cubicBezTo>
                  <a:lnTo>
                    <a:pt x="3786" y="4100"/>
                  </a:lnTo>
                  <a:cubicBezTo>
                    <a:pt x="2743" y="4528"/>
                    <a:pt x="1334" y="4375"/>
                    <a:pt x="1238" y="4036"/>
                  </a:cubicBezTo>
                  <a:lnTo>
                    <a:pt x="1238" y="4036"/>
                  </a:lnTo>
                  <a:cubicBezTo>
                    <a:pt x="1161" y="3762"/>
                    <a:pt x="-80" y="3647"/>
                    <a:pt x="15" y="2363"/>
                  </a:cubicBezTo>
                  <a:lnTo>
                    <a:pt x="15" y="2363"/>
                  </a:lnTo>
                  <a:cubicBezTo>
                    <a:pt x="22" y="2331"/>
                    <a:pt x="2" y="2293"/>
                    <a:pt x="2" y="2255"/>
                  </a:cubicBezTo>
                  <a:lnTo>
                    <a:pt x="2" y="2255"/>
                  </a:lnTo>
                  <a:cubicBezTo>
                    <a:pt x="28" y="1942"/>
                    <a:pt x="105" y="1578"/>
                    <a:pt x="431" y="1150"/>
                  </a:cubicBezTo>
                  <a:lnTo>
                    <a:pt x="431" y="1150"/>
                  </a:lnTo>
                  <a:cubicBezTo>
                    <a:pt x="931" y="511"/>
                    <a:pt x="2135" y="-299"/>
                    <a:pt x="3191" y="115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715778" y="884780"/>
              <a:ext cx="3166181" cy="2646436"/>
            </a:xfrm>
            <a:custGeom>
              <a:rect l="0" t="0" r="0" b="0"/>
              <a:pathLst>
                <a:path w="4986" h="4167">
                  <a:moveTo>
                    <a:pt x="3111" y="135"/>
                  </a:moveTo>
                  <a:cubicBezTo>
                    <a:pt x="3987" y="524"/>
                    <a:pt x="4710" y="843"/>
                    <a:pt x="4940" y="1954"/>
                  </a:cubicBezTo>
                  <a:lnTo>
                    <a:pt x="4940" y="1954"/>
                  </a:lnTo>
                  <a:cubicBezTo>
                    <a:pt x="5177" y="3072"/>
                    <a:pt x="4441" y="3513"/>
                    <a:pt x="3629" y="3889"/>
                  </a:cubicBezTo>
                  <a:lnTo>
                    <a:pt x="3629" y="3889"/>
                  </a:lnTo>
                  <a:cubicBezTo>
                    <a:pt x="2650" y="4336"/>
                    <a:pt x="1288" y="4189"/>
                    <a:pt x="1186" y="3819"/>
                  </a:cubicBezTo>
                  <a:lnTo>
                    <a:pt x="1186" y="3819"/>
                  </a:lnTo>
                  <a:cubicBezTo>
                    <a:pt x="1102" y="3513"/>
                    <a:pt x="-22" y="3404"/>
                    <a:pt x="22" y="2235"/>
                  </a:cubicBezTo>
                  <a:lnTo>
                    <a:pt x="22" y="2235"/>
                  </a:lnTo>
                  <a:cubicBezTo>
                    <a:pt x="22" y="2204"/>
                    <a:pt x="2" y="2165"/>
                    <a:pt x="2" y="2133"/>
                  </a:cubicBezTo>
                  <a:lnTo>
                    <a:pt x="2" y="2133"/>
                  </a:lnTo>
                  <a:cubicBezTo>
                    <a:pt x="15" y="1840"/>
                    <a:pt x="79" y="1488"/>
                    <a:pt x="412" y="1067"/>
                  </a:cubicBezTo>
                  <a:lnTo>
                    <a:pt x="412" y="1067"/>
                  </a:lnTo>
                  <a:cubicBezTo>
                    <a:pt x="866" y="492"/>
                    <a:pt x="2075" y="-318"/>
                    <a:pt x="3111" y="135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850345" y="954706"/>
              <a:ext cx="2998837" cy="2516308"/>
            </a:xfrm>
            <a:custGeom>
              <a:rect l="0" t="0" r="0" b="0"/>
              <a:pathLst>
                <a:path w="4722" h="3962">
                  <a:moveTo>
                    <a:pt x="3031" y="154"/>
                  </a:moveTo>
                  <a:cubicBezTo>
                    <a:pt x="3837" y="549"/>
                    <a:pt x="4482" y="856"/>
                    <a:pt x="4687" y="1864"/>
                  </a:cubicBezTo>
                  <a:lnTo>
                    <a:pt x="4687" y="1864"/>
                  </a:lnTo>
                  <a:cubicBezTo>
                    <a:pt x="4879" y="2885"/>
                    <a:pt x="4201" y="3293"/>
                    <a:pt x="3466" y="3670"/>
                  </a:cubicBezTo>
                  <a:lnTo>
                    <a:pt x="3466" y="3670"/>
                  </a:lnTo>
                  <a:cubicBezTo>
                    <a:pt x="2558" y="4135"/>
                    <a:pt x="1242" y="3995"/>
                    <a:pt x="1133" y="3593"/>
                  </a:cubicBezTo>
                  <a:lnTo>
                    <a:pt x="1133" y="3593"/>
                  </a:lnTo>
                  <a:cubicBezTo>
                    <a:pt x="1038" y="3267"/>
                    <a:pt x="26" y="3154"/>
                    <a:pt x="28" y="2106"/>
                  </a:cubicBezTo>
                  <a:lnTo>
                    <a:pt x="28" y="2106"/>
                  </a:lnTo>
                  <a:cubicBezTo>
                    <a:pt x="21" y="2081"/>
                    <a:pt x="2" y="2042"/>
                    <a:pt x="2" y="2011"/>
                  </a:cubicBezTo>
                  <a:lnTo>
                    <a:pt x="2" y="2011"/>
                  </a:lnTo>
                  <a:cubicBezTo>
                    <a:pt x="2" y="1736"/>
                    <a:pt x="47" y="1398"/>
                    <a:pt x="392" y="977"/>
                  </a:cubicBezTo>
                  <a:lnTo>
                    <a:pt x="392" y="977"/>
                  </a:lnTo>
                  <a:cubicBezTo>
                    <a:pt x="801" y="473"/>
                    <a:pt x="2015" y="-336"/>
                    <a:pt x="3031" y="154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979257" y="1017643"/>
              <a:ext cx="2838553" cy="2394084"/>
            </a:xfrm>
            <a:custGeom>
              <a:rect l="0" t="0" r="0" b="0"/>
              <a:pathLst>
                <a:path w="4470" h="3770">
                  <a:moveTo>
                    <a:pt x="2964" y="182"/>
                  </a:moveTo>
                  <a:cubicBezTo>
                    <a:pt x="3700" y="577"/>
                    <a:pt x="4282" y="877"/>
                    <a:pt x="4442" y="1790"/>
                  </a:cubicBezTo>
                  <a:lnTo>
                    <a:pt x="4442" y="1790"/>
                  </a:lnTo>
                  <a:cubicBezTo>
                    <a:pt x="4602" y="2709"/>
                    <a:pt x="3969" y="3085"/>
                    <a:pt x="3323" y="3461"/>
                  </a:cubicBezTo>
                  <a:lnTo>
                    <a:pt x="3323" y="3461"/>
                  </a:lnTo>
                  <a:cubicBezTo>
                    <a:pt x="2485" y="3946"/>
                    <a:pt x="1205" y="3812"/>
                    <a:pt x="1084" y="3385"/>
                  </a:cubicBezTo>
                  <a:lnTo>
                    <a:pt x="1084" y="3385"/>
                  </a:lnTo>
                  <a:cubicBezTo>
                    <a:pt x="988" y="3028"/>
                    <a:pt x="119" y="2991"/>
                    <a:pt x="35" y="1987"/>
                  </a:cubicBezTo>
                  <a:lnTo>
                    <a:pt x="35" y="1987"/>
                  </a:lnTo>
                  <a:cubicBezTo>
                    <a:pt x="28" y="1962"/>
                    <a:pt x="9" y="1924"/>
                    <a:pt x="9" y="1892"/>
                  </a:cubicBezTo>
                  <a:lnTo>
                    <a:pt x="9" y="1892"/>
                  </a:lnTo>
                  <a:cubicBezTo>
                    <a:pt x="-3" y="1643"/>
                    <a:pt x="-41" y="1254"/>
                    <a:pt x="380" y="896"/>
                  </a:cubicBezTo>
                  <a:lnTo>
                    <a:pt x="380" y="896"/>
                  </a:lnTo>
                  <a:cubicBezTo>
                    <a:pt x="655" y="399"/>
                    <a:pt x="1973" y="-353"/>
                    <a:pt x="2964" y="182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106020" y="1080959"/>
              <a:ext cx="2678613" cy="2275171"/>
            </a:xfrm>
            <a:custGeom>
              <a:rect l="0" t="0" r="0" b="0"/>
              <a:pathLst>
                <a:path w="4218" h="3581">
                  <a:moveTo>
                    <a:pt x="2899" y="207"/>
                  </a:moveTo>
                  <a:cubicBezTo>
                    <a:pt x="3564" y="610"/>
                    <a:pt x="4069" y="891"/>
                    <a:pt x="4197" y="1708"/>
                  </a:cubicBezTo>
                  <a:lnTo>
                    <a:pt x="4197" y="1708"/>
                  </a:lnTo>
                  <a:cubicBezTo>
                    <a:pt x="4325" y="2539"/>
                    <a:pt x="3743" y="2884"/>
                    <a:pt x="3180" y="3261"/>
                  </a:cubicBezTo>
                  <a:lnTo>
                    <a:pt x="3180" y="3261"/>
                  </a:lnTo>
                  <a:cubicBezTo>
                    <a:pt x="2406" y="3765"/>
                    <a:pt x="1171" y="3631"/>
                    <a:pt x="1044" y="3171"/>
                  </a:cubicBezTo>
                  <a:lnTo>
                    <a:pt x="1044" y="3171"/>
                  </a:lnTo>
                  <a:cubicBezTo>
                    <a:pt x="935" y="2794"/>
                    <a:pt x="188" y="2722"/>
                    <a:pt x="52" y="1868"/>
                  </a:cubicBezTo>
                  <a:lnTo>
                    <a:pt x="52" y="1868"/>
                  </a:lnTo>
                  <a:cubicBezTo>
                    <a:pt x="46" y="1843"/>
                    <a:pt x="20" y="1811"/>
                    <a:pt x="20" y="1779"/>
                  </a:cubicBezTo>
                  <a:lnTo>
                    <a:pt x="20" y="1779"/>
                  </a:lnTo>
                  <a:cubicBezTo>
                    <a:pt x="-5" y="1549"/>
                    <a:pt x="-62" y="1165"/>
                    <a:pt x="366" y="814"/>
                  </a:cubicBezTo>
                  <a:lnTo>
                    <a:pt x="366" y="814"/>
                  </a:lnTo>
                  <a:cubicBezTo>
                    <a:pt x="609" y="393"/>
                    <a:pt x="1927" y="-373"/>
                    <a:pt x="2899" y="207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234957" y="1144347"/>
              <a:ext cx="2515633" cy="2157512"/>
            </a:xfrm>
            <a:custGeom>
              <a:rect l="0" t="0" r="0" b="0"/>
              <a:pathLst>
                <a:path w="3960" h="3397">
                  <a:moveTo>
                    <a:pt x="2830" y="237"/>
                  </a:moveTo>
                  <a:cubicBezTo>
                    <a:pt x="3431" y="639"/>
                    <a:pt x="3860" y="914"/>
                    <a:pt x="3949" y="1635"/>
                  </a:cubicBezTo>
                  <a:lnTo>
                    <a:pt x="3949" y="1635"/>
                  </a:lnTo>
                  <a:cubicBezTo>
                    <a:pt x="4039" y="2363"/>
                    <a:pt x="3514" y="2682"/>
                    <a:pt x="3028" y="3053"/>
                  </a:cubicBezTo>
                  <a:lnTo>
                    <a:pt x="3028" y="3053"/>
                  </a:lnTo>
                  <a:cubicBezTo>
                    <a:pt x="2325" y="3589"/>
                    <a:pt x="1135" y="3455"/>
                    <a:pt x="995" y="2963"/>
                  </a:cubicBezTo>
                  <a:lnTo>
                    <a:pt x="995" y="2963"/>
                  </a:lnTo>
                  <a:cubicBezTo>
                    <a:pt x="886" y="2555"/>
                    <a:pt x="228" y="2432"/>
                    <a:pt x="68" y="1750"/>
                  </a:cubicBezTo>
                  <a:lnTo>
                    <a:pt x="68" y="1750"/>
                  </a:lnTo>
                  <a:cubicBezTo>
                    <a:pt x="55" y="1731"/>
                    <a:pt x="36" y="1693"/>
                    <a:pt x="29" y="1667"/>
                  </a:cubicBezTo>
                  <a:lnTo>
                    <a:pt x="29" y="1667"/>
                  </a:lnTo>
                  <a:cubicBezTo>
                    <a:pt x="-2" y="1463"/>
                    <a:pt x="-85" y="1080"/>
                    <a:pt x="356" y="735"/>
                  </a:cubicBezTo>
                  <a:lnTo>
                    <a:pt x="356" y="735"/>
                  </a:lnTo>
                  <a:cubicBezTo>
                    <a:pt x="560" y="384"/>
                    <a:pt x="1890" y="-388"/>
                    <a:pt x="2830" y="237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58655" y="1201920"/>
              <a:ext cx="2359107" cy="2044196"/>
            </a:xfrm>
            <a:custGeom>
              <a:rect l="0" t="0" r="0" b="0"/>
              <a:pathLst>
                <a:path w="3715" h="3219">
                  <a:moveTo>
                    <a:pt x="2769" y="272"/>
                  </a:moveTo>
                  <a:cubicBezTo>
                    <a:pt x="3300" y="675"/>
                    <a:pt x="3659" y="943"/>
                    <a:pt x="3710" y="1563"/>
                  </a:cubicBezTo>
                  <a:lnTo>
                    <a:pt x="3710" y="1563"/>
                  </a:lnTo>
                  <a:cubicBezTo>
                    <a:pt x="3767" y="2195"/>
                    <a:pt x="3300" y="2495"/>
                    <a:pt x="2891" y="2853"/>
                  </a:cubicBezTo>
                  <a:lnTo>
                    <a:pt x="2891" y="2853"/>
                  </a:lnTo>
                  <a:cubicBezTo>
                    <a:pt x="2258" y="3422"/>
                    <a:pt x="1106" y="3281"/>
                    <a:pt x="959" y="2757"/>
                  </a:cubicBezTo>
                  <a:lnTo>
                    <a:pt x="959" y="2757"/>
                  </a:lnTo>
                  <a:cubicBezTo>
                    <a:pt x="838" y="2329"/>
                    <a:pt x="239" y="2214"/>
                    <a:pt x="89" y="1640"/>
                  </a:cubicBezTo>
                  <a:lnTo>
                    <a:pt x="89" y="1640"/>
                  </a:lnTo>
                  <a:cubicBezTo>
                    <a:pt x="77" y="1620"/>
                    <a:pt x="51" y="1589"/>
                    <a:pt x="44" y="1563"/>
                  </a:cubicBezTo>
                  <a:lnTo>
                    <a:pt x="44" y="1563"/>
                  </a:lnTo>
                  <a:cubicBezTo>
                    <a:pt x="0" y="1378"/>
                    <a:pt x="-102" y="1001"/>
                    <a:pt x="352" y="669"/>
                  </a:cubicBezTo>
                  <a:lnTo>
                    <a:pt x="352" y="669"/>
                  </a:lnTo>
                  <a:cubicBezTo>
                    <a:pt x="512" y="381"/>
                    <a:pt x="1855" y="-410"/>
                    <a:pt x="2769" y="272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482394" y="1262106"/>
              <a:ext cx="2208155" cy="1928285"/>
            </a:xfrm>
            <a:custGeom>
              <a:rect l="0" t="0" r="0" b="0"/>
              <a:pathLst>
                <a:path w="3477" h="3036">
                  <a:moveTo>
                    <a:pt x="2707" y="308"/>
                  </a:moveTo>
                  <a:cubicBezTo>
                    <a:pt x="3180" y="703"/>
                    <a:pt x="3455" y="971"/>
                    <a:pt x="3474" y="1494"/>
                  </a:cubicBezTo>
                  <a:lnTo>
                    <a:pt x="3474" y="1494"/>
                  </a:lnTo>
                  <a:cubicBezTo>
                    <a:pt x="3493" y="2023"/>
                    <a:pt x="3078" y="2304"/>
                    <a:pt x="2752" y="2655"/>
                  </a:cubicBezTo>
                  <a:lnTo>
                    <a:pt x="2752" y="2655"/>
                  </a:lnTo>
                  <a:cubicBezTo>
                    <a:pt x="2189" y="3248"/>
                    <a:pt x="1077" y="3101"/>
                    <a:pt x="923" y="2553"/>
                  </a:cubicBezTo>
                  <a:lnTo>
                    <a:pt x="923" y="2553"/>
                  </a:lnTo>
                  <a:cubicBezTo>
                    <a:pt x="795" y="2094"/>
                    <a:pt x="327" y="1992"/>
                    <a:pt x="105" y="1526"/>
                  </a:cubicBezTo>
                  <a:lnTo>
                    <a:pt x="105" y="1526"/>
                  </a:lnTo>
                  <a:cubicBezTo>
                    <a:pt x="92" y="1507"/>
                    <a:pt x="67" y="1475"/>
                    <a:pt x="60" y="1450"/>
                  </a:cubicBezTo>
                  <a:lnTo>
                    <a:pt x="60" y="1450"/>
                  </a:lnTo>
                  <a:cubicBezTo>
                    <a:pt x="3" y="1290"/>
                    <a:pt x="-118" y="927"/>
                    <a:pt x="348" y="595"/>
                  </a:cubicBezTo>
                  <a:lnTo>
                    <a:pt x="348" y="595"/>
                  </a:lnTo>
                  <a:cubicBezTo>
                    <a:pt x="469" y="378"/>
                    <a:pt x="1831" y="-431"/>
                    <a:pt x="2707" y="30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608087" y="1321267"/>
              <a:ext cx="2055489" cy="1819805"/>
            </a:xfrm>
            <a:custGeom>
              <a:rect l="0" t="0" r="0" b="0"/>
              <a:pathLst>
                <a:path w="3236" h="2865">
                  <a:moveTo>
                    <a:pt x="2645" y="342"/>
                  </a:moveTo>
                  <a:cubicBezTo>
                    <a:pt x="3055" y="738"/>
                    <a:pt x="3247" y="1000"/>
                    <a:pt x="3234" y="1421"/>
                  </a:cubicBezTo>
                  <a:lnTo>
                    <a:pt x="3234" y="1421"/>
                  </a:lnTo>
                  <a:cubicBezTo>
                    <a:pt x="3214" y="1862"/>
                    <a:pt x="2869" y="2117"/>
                    <a:pt x="2614" y="2456"/>
                  </a:cubicBezTo>
                  <a:lnTo>
                    <a:pt x="2614" y="2456"/>
                  </a:lnTo>
                  <a:cubicBezTo>
                    <a:pt x="2134" y="3094"/>
                    <a:pt x="1047" y="2935"/>
                    <a:pt x="881" y="2347"/>
                  </a:cubicBezTo>
                  <a:lnTo>
                    <a:pt x="881" y="2347"/>
                  </a:lnTo>
                  <a:cubicBezTo>
                    <a:pt x="746" y="1868"/>
                    <a:pt x="343" y="1773"/>
                    <a:pt x="126" y="1415"/>
                  </a:cubicBezTo>
                  <a:lnTo>
                    <a:pt x="126" y="1415"/>
                  </a:lnTo>
                  <a:cubicBezTo>
                    <a:pt x="113" y="1402"/>
                    <a:pt x="81" y="1370"/>
                    <a:pt x="68" y="1345"/>
                  </a:cubicBezTo>
                  <a:lnTo>
                    <a:pt x="68" y="1345"/>
                  </a:lnTo>
                  <a:cubicBezTo>
                    <a:pt x="11" y="1204"/>
                    <a:pt x="-135" y="847"/>
                    <a:pt x="344" y="521"/>
                  </a:cubicBezTo>
                  <a:lnTo>
                    <a:pt x="344" y="521"/>
                  </a:lnTo>
                  <a:cubicBezTo>
                    <a:pt x="420" y="381"/>
                    <a:pt x="1808" y="-455"/>
                    <a:pt x="2645" y="342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730532" y="1376328"/>
              <a:ext cx="1910433" cy="1712588"/>
            </a:xfrm>
            <a:custGeom>
              <a:rect l="0" t="0" r="0" b="0"/>
              <a:pathLst>
                <a:path w="3008" h="2696">
                  <a:moveTo>
                    <a:pt x="2585" y="383"/>
                  </a:moveTo>
                  <a:cubicBezTo>
                    <a:pt x="2937" y="773"/>
                    <a:pt x="3046" y="1035"/>
                    <a:pt x="2994" y="1361"/>
                  </a:cubicBezTo>
                  <a:lnTo>
                    <a:pt x="2994" y="1361"/>
                  </a:lnTo>
                  <a:cubicBezTo>
                    <a:pt x="2943" y="1700"/>
                    <a:pt x="2662" y="1936"/>
                    <a:pt x="2470" y="2268"/>
                  </a:cubicBezTo>
                  <a:lnTo>
                    <a:pt x="2470" y="2268"/>
                  </a:lnTo>
                  <a:cubicBezTo>
                    <a:pt x="2087" y="2939"/>
                    <a:pt x="1020" y="2766"/>
                    <a:pt x="847" y="2153"/>
                  </a:cubicBezTo>
                  <a:lnTo>
                    <a:pt x="847" y="2153"/>
                  </a:lnTo>
                  <a:cubicBezTo>
                    <a:pt x="706" y="1642"/>
                    <a:pt x="337" y="1492"/>
                    <a:pt x="150" y="1310"/>
                  </a:cubicBezTo>
                  <a:lnTo>
                    <a:pt x="150" y="1310"/>
                  </a:lnTo>
                  <a:cubicBezTo>
                    <a:pt x="131" y="1297"/>
                    <a:pt x="99" y="1265"/>
                    <a:pt x="86" y="1246"/>
                  </a:cubicBezTo>
                  <a:lnTo>
                    <a:pt x="86" y="1246"/>
                  </a:lnTo>
                  <a:cubicBezTo>
                    <a:pt x="22" y="1124"/>
                    <a:pt x="-156" y="773"/>
                    <a:pt x="336" y="454"/>
                  </a:cubicBezTo>
                  <a:lnTo>
                    <a:pt x="336" y="454"/>
                  </a:lnTo>
                  <a:cubicBezTo>
                    <a:pt x="380" y="383"/>
                    <a:pt x="1799" y="-484"/>
                    <a:pt x="2585" y="383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851651" y="1430991"/>
              <a:ext cx="1782815" cy="1604205"/>
            </a:xfrm>
            <a:custGeom>
              <a:rect l="0" t="0" r="0" b="0"/>
              <a:pathLst>
                <a:path w="2807" h="2526">
                  <a:moveTo>
                    <a:pt x="336" y="386"/>
                  </a:moveTo>
                  <a:cubicBezTo>
                    <a:pt x="336" y="386"/>
                    <a:pt x="1806" y="-513"/>
                    <a:pt x="2529" y="424"/>
                  </a:cubicBezTo>
                  <a:lnTo>
                    <a:pt x="2529" y="424"/>
                  </a:lnTo>
                  <a:cubicBezTo>
                    <a:pt x="3143" y="1222"/>
                    <a:pt x="2580" y="1446"/>
                    <a:pt x="2337" y="2071"/>
                  </a:cubicBezTo>
                  <a:lnTo>
                    <a:pt x="2337" y="2071"/>
                  </a:lnTo>
                  <a:cubicBezTo>
                    <a:pt x="2062" y="2786"/>
                    <a:pt x="988" y="2595"/>
                    <a:pt x="809" y="1950"/>
                  </a:cubicBezTo>
                  <a:lnTo>
                    <a:pt x="809" y="1950"/>
                  </a:lnTo>
                  <a:cubicBezTo>
                    <a:pt x="662" y="1420"/>
                    <a:pt x="336" y="1331"/>
                    <a:pt x="176" y="1203"/>
                  </a:cubicBezTo>
                  <a:lnTo>
                    <a:pt x="176" y="1203"/>
                  </a:lnTo>
                  <a:cubicBezTo>
                    <a:pt x="157" y="1190"/>
                    <a:pt x="118" y="1158"/>
                    <a:pt x="105" y="1139"/>
                  </a:cubicBezTo>
                  <a:lnTo>
                    <a:pt x="105" y="1139"/>
                  </a:lnTo>
                  <a:cubicBezTo>
                    <a:pt x="29" y="1044"/>
                    <a:pt x="-169" y="699"/>
                    <a:pt x="336" y="386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path"/>
          <p:cNvSpPr/>
          <p:nvPr/>
        </p:nvSpPr>
        <p:spPr>
          <a:xfrm>
            <a:off x="2380917" y="1566059"/>
            <a:ext cx="1791943" cy="1613333"/>
          </a:xfrm>
          <a:custGeom>
            <a:rect l="0" t="0" r="0" b="0"/>
            <a:pathLst>
              <a:path w="2821" h="2540">
                <a:moveTo>
                  <a:pt x="343" y="393"/>
                </a:moveTo>
                <a:cubicBezTo>
                  <a:pt x="343" y="393"/>
                  <a:pt x="1814" y="-506"/>
                  <a:pt x="2536" y="432"/>
                </a:cubicBezTo>
                <a:lnTo>
                  <a:pt x="2536" y="432"/>
                </a:lnTo>
                <a:cubicBezTo>
                  <a:pt x="3150" y="1229"/>
                  <a:pt x="2587" y="1453"/>
                  <a:pt x="2344" y="2078"/>
                </a:cubicBezTo>
                <a:lnTo>
                  <a:pt x="2344" y="2078"/>
                </a:lnTo>
                <a:cubicBezTo>
                  <a:pt x="2069" y="2793"/>
                  <a:pt x="995" y="2602"/>
                  <a:pt x="816" y="1957"/>
                </a:cubicBezTo>
                <a:lnTo>
                  <a:pt x="816" y="1957"/>
                </a:lnTo>
                <a:cubicBezTo>
                  <a:pt x="669" y="1427"/>
                  <a:pt x="324" y="1325"/>
                  <a:pt x="164" y="1198"/>
                </a:cubicBezTo>
                <a:lnTo>
                  <a:pt x="164" y="1198"/>
                </a:lnTo>
                <a:cubicBezTo>
                  <a:pt x="145" y="1185"/>
                  <a:pt x="125" y="1166"/>
                  <a:pt x="113" y="1146"/>
                </a:cubicBezTo>
                <a:lnTo>
                  <a:pt x="113" y="1146"/>
                </a:lnTo>
                <a:cubicBezTo>
                  <a:pt x="36" y="1051"/>
                  <a:pt x="-161" y="706"/>
                  <a:pt x="343" y="393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textbox 25"/>
          <p:cNvSpPr/>
          <p:nvPr/>
        </p:nvSpPr>
        <p:spPr>
          <a:xfrm>
            <a:off x="4623604" y="3028803"/>
            <a:ext cx="3103879" cy="587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38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保洁销售方</a:t>
            </a:r>
            <a:r>
              <a:rPr sz="40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753794" y="-3277336"/>
            <a:ext cx="12347756" cy="9517982"/>
            <a:chExt cx="12347756" cy="9517982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12347756" cy="9517982"/>
            </a:xfrm>
            <a:custGeom>
              <a:rect l="0" t="0" r="0" b="0"/>
              <a:pathLst>
                <a:path w="19445" h="14988">
                  <a:moveTo>
                    <a:pt x="4665" y="14708"/>
                  </a:moveTo>
                  <a:cubicBezTo>
                    <a:pt x="4665" y="14708"/>
                    <a:pt x="-1452" y="14278"/>
                    <a:pt x="308" y="8659"/>
                  </a:cubicBezTo>
                  <a:lnTo>
                    <a:pt x="308" y="8659"/>
                  </a:lnTo>
                  <a:cubicBezTo>
                    <a:pt x="2069" y="3041"/>
                    <a:pt x="5740" y="-283"/>
                    <a:pt x="9799" y="2"/>
                  </a:cubicBezTo>
                  <a:lnTo>
                    <a:pt x="9799" y="2"/>
                  </a:lnTo>
                  <a:cubicBezTo>
                    <a:pt x="13858" y="289"/>
                    <a:pt x="17499" y="1780"/>
                    <a:pt x="19050" y="6911"/>
                  </a:cubicBezTo>
                  <a:lnTo>
                    <a:pt x="19050" y="6911"/>
                  </a:lnTo>
                  <a:cubicBezTo>
                    <a:pt x="20602" y="12042"/>
                    <a:pt x="17409" y="14077"/>
                    <a:pt x="13201" y="14708"/>
                  </a:cubicBezTo>
                  <a:lnTo>
                    <a:pt x="13201" y="14708"/>
                  </a:lnTo>
                  <a:cubicBezTo>
                    <a:pt x="8993" y="15338"/>
                    <a:pt x="4665" y="14708"/>
                    <a:pt x="4665" y="14708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295" y="167856"/>
              <a:ext cx="11922431" cy="9211527"/>
            </a:xfrm>
            <a:custGeom>
              <a:rect l="0" t="0" r="0" b="0"/>
              <a:pathLst>
                <a:path w="18775" h="14506">
                  <a:moveTo>
                    <a:pt x="9571" y="21"/>
                  </a:moveTo>
                  <a:cubicBezTo>
                    <a:pt x="13465" y="380"/>
                    <a:pt x="16941" y="1785"/>
                    <a:pt x="18403" y="6688"/>
                  </a:cubicBezTo>
                  <a:lnTo>
                    <a:pt x="18403" y="6688"/>
                  </a:lnTo>
                  <a:cubicBezTo>
                    <a:pt x="19880" y="11606"/>
                    <a:pt x="16807" y="13556"/>
                    <a:pt x="12794" y="14202"/>
                  </a:cubicBezTo>
                  <a:lnTo>
                    <a:pt x="12794" y="14202"/>
                  </a:lnTo>
                  <a:cubicBezTo>
                    <a:pt x="8750" y="14861"/>
                    <a:pt x="4513" y="14259"/>
                    <a:pt x="4499" y="14187"/>
                  </a:cubicBezTo>
                  <a:lnTo>
                    <a:pt x="4499" y="14187"/>
                  </a:lnTo>
                  <a:cubicBezTo>
                    <a:pt x="4469" y="14130"/>
                    <a:pt x="-1334" y="13729"/>
                    <a:pt x="276" y="8352"/>
                  </a:cubicBezTo>
                  <a:lnTo>
                    <a:pt x="276" y="8352"/>
                  </a:lnTo>
                  <a:cubicBezTo>
                    <a:pt x="306" y="8237"/>
                    <a:pt x="336" y="8122"/>
                    <a:pt x="381" y="8008"/>
                  </a:cubicBezTo>
                  <a:lnTo>
                    <a:pt x="381" y="8008"/>
                  </a:lnTo>
                  <a:cubicBezTo>
                    <a:pt x="754" y="6818"/>
                    <a:pt x="1231" y="5728"/>
                    <a:pt x="1828" y="4753"/>
                  </a:cubicBezTo>
                  <a:lnTo>
                    <a:pt x="1828" y="4753"/>
                  </a:lnTo>
                  <a:cubicBezTo>
                    <a:pt x="3738" y="1598"/>
                    <a:pt x="6572" y="-250"/>
                    <a:pt x="9571" y="2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679881" y="336887"/>
              <a:ext cx="11506568" cy="8909863"/>
            </a:xfrm>
            <a:custGeom>
              <a:rect l="0" t="0" r="0" b="0"/>
              <a:pathLst>
                <a:path w="18120" h="14030">
                  <a:moveTo>
                    <a:pt x="9361" y="37"/>
                  </a:moveTo>
                  <a:cubicBezTo>
                    <a:pt x="13091" y="453"/>
                    <a:pt x="16404" y="1786"/>
                    <a:pt x="17776" y="6474"/>
                  </a:cubicBezTo>
                  <a:lnTo>
                    <a:pt x="17776" y="6474"/>
                  </a:lnTo>
                  <a:cubicBezTo>
                    <a:pt x="19164" y="11162"/>
                    <a:pt x="16225" y="13026"/>
                    <a:pt x="12390" y="13700"/>
                  </a:cubicBezTo>
                  <a:lnTo>
                    <a:pt x="12390" y="13700"/>
                  </a:lnTo>
                  <a:cubicBezTo>
                    <a:pt x="8525" y="14388"/>
                    <a:pt x="4377" y="13814"/>
                    <a:pt x="4332" y="13671"/>
                  </a:cubicBezTo>
                  <a:lnTo>
                    <a:pt x="4332" y="13671"/>
                  </a:lnTo>
                  <a:cubicBezTo>
                    <a:pt x="4303" y="13556"/>
                    <a:pt x="-1217" y="13169"/>
                    <a:pt x="244" y="8037"/>
                  </a:cubicBezTo>
                  <a:lnTo>
                    <a:pt x="244" y="8037"/>
                  </a:lnTo>
                  <a:cubicBezTo>
                    <a:pt x="289" y="7922"/>
                    <a:pt x="304" y="7807"/>
                    <a:pt x="334" y="7707"/>
                  </a:cubicBezTo>
                  <a:lnTo>
                    <a:pt x="334" y="7707"/>
                  </a:lnTo>
                  <a:cubicBezTo>
                    <a:pt x="692" y="6560"/>
                    <a:pt x="1139" y="5499"/>
                    <a:pt x="1751" y="4524"/>
                  </a:cubicBezTo>
                  <a:lnTo>
                    <a:pt x="1751" y="4524"/>
                  </a:lnTo>
                  <a:cubicBezTo>
                    <a:pt x="3601" y="1543"/>
                    <a:pt x="6421" y="-291"/>
                    <a:pt x="9361" y="37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018002" y="509782"/>
              <a:ext cx="11087514" cy="8596958"/>
            </a:xfrm>
            <a:custGeom>
              <a:rect l="0" t="0" r="0" b="0"/>
              <a:pathLst>
                <a:path w="17460" h="13538">
                  <a:moveTo>
                    <a:pt x="9134" y="56"/>
                  </a:moveTo>
                  <a:cubicBezTo>
                    <a:pt x="12700" y="544"/>
                    <a:pt x="15833" y="1776"/>
                    <a:pt x="17146" y="6245"/>
                  </a:cubicBezTo>
                  <a:lnTo>
                    <a:pt x="17146" y="6245"/>
                  </a:lnTo>
                  <a:cubicBezTo>
                    <a:pt x="18444" y="10729"/>
                    <a:pt x="15624" y="12477"/>
                    <a:pt x="11984" y="13179"/>
                  </a:cubicBezTo>
                  <a:lnTo>
                    <a:pt x="11984" y="13179"/>
                  </a:lnTo>
                  <a:cubicBezTo>
                    <a:pt x="8269" y="13895"/>
                    <a:pt x="4226" y="13351"/>
                    <a:pt x="4166" y="13136"/>
                  </a:cubicBezTo>
                  <a:lnTo>
                    <a:pt x="4166" y="13136"/>
                  </a:lnTo>
                  <a:cubicBezTo>
                    <a:pt x="4106" y="12964"/>
                    <a:pt x="-1100" y="12606"/>
                    <a:pt x="212" y="7721"/>
                  </a:cubicBezTo>
                  <a:lnTo>
                    <a:pt x="212" y="7721"/>
                  </a:lnTo>
                  <a:cubicBezTo>
                    <a:pt x="242" y="7621"/>
                    <a:pt x="257" y="7506"/>
                    <a:pt x="287" y="7391"/>
                  </a:cubicBezTo>
                  <a:lnTo>
                    <a:pt x="287" y="7391"/>
                  </a:lnTo>
                  <a:cubicBezTo>
                    <a:pt x="600" y="6303"/>
                    <a:pt x="1018" y="5271"/>
                    <a:pt x="1645" y="4297"/>
                  </a:cubicBezTo>
                  <a:lnTo>
                    <a:pt x="1645" y="4297"/>
                  </a:lnTo>
                  <a:cubicBezTo>
                    <a:pt x="3450" y="1503"/>
                    <a:pt x="6255" y="-344"/>
                    <a:pt x="9134" y="5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360480" y="677608"/>
              <a:ext cx="10664836" cy="8294158"/>
            </a:xfrm>
            <a:custGeom>
              <a:rect l="0" t="0" r="0" b="0"/>
              <a:pathLst>
                <a:path w="16795" h="13061">
                  <a:moveTo>
                    <a:pt x="8913" y="72"/>
                  </a:moveTo>
                  <a:cubicBezTo>
                    <a:pt x="12316" y="617"/>
                    <a:pt x="15285" y="1778"/>
                    <a:pt x="16509" y="6036"/>
                  </a:cubicBezTo>
                  <a:lnTo>
                    <a:pt x="16509" y="6036"/>
                  </a:lnTo>
                  <a:cubicBezTo>
                    <a:pt x="17717" y="10293"/>
                    <a:pt x="15031" y="11956"/>
                    <a:pt x="11584" y="12673"/>
                  </a:cubicBezTo>
                  <a:lnTo>
                    <a:pt x="11584" y="12673"/>
                  </a:lnTo>
                  <a:cubicBezTo>
                    <a:pt x="8033" y="13418"/>
                    <a:pt x="4079" y="12902"/>
                    <a:pt x="3989" y="12630"/>
                  </a:cubicBezTo>
                  <a:lnTo>
                    <a:pt x="3989" y="12630"/>
                  </a:lnTo>
                  <a:cubicBezTo>
                    <a:pt x="3929" y="12401"/>
                    <a:pt x="-994" y="12057"/>
                    <a:pt x="184" y="7412"/>
                  </a:cubicBezTo>
                  <a:lnTo>
                    <a:pt x="184" y="7412"/>
                  </a:lnTo>
                  <a:cubicBezTo>
                    <a:pt x="214" y="7312"/>
                    <a:pt x="214" y="7197"/>
                    <a:pt x="244" y="7097"/>
                  </a:cubicBezTo>
                  <a:lnTo>
                    <a:pt x="244" y="7097"/>
                  </a:lnTo>
                  <a:cubicBezTo>
                    <a:pt x="527" y="6050"/>
                    <a:pt x="915" y="5047"/>
                    <a:pt x="1557" y="4072"/>
                  </a:cubicBezTo>
                  <a:lnTo>
                    <a:pt x="1557" y="4072"/>
                  </a:lnTo>
                  <a:cubicBezTo>
                    <a:pt x="3303" y="1463"/>
                    <a:pt x="6093" y="-385"/>
                    <a:pt x="8913" y="72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697780" y="852997"/>
              <a:ext cx="10243273" cy="7989822"/>
            </a:xfrm>
            <a:custGeom>
              <a:rect l="0" t="0" r="0" b="0"/>
              <a:pathLst>
                <a:path w="16131" h="12582">
                  <a:moveTo>
                    <a:pt x="8690" y="88"/>
                  </a:moveTo>
                  <a:cubicBezTo>
                    <a:pt x="11913" y="690"/>
                    <a:pt x="14733" y="1780"/>
                    <a:pt x="15867" y="5807"/>
                  </a:cubicBezTo>
                  <a:lnTo>
                    <a:pt x="15867" y="5807"/>
                  </a:lnTo>
                  <a:cubicBezTo>
                    <a:pt x="17001" y="9849"/>
                    <a:pt x="14435" y="11426"/>
                    <a:pt x="11182" y="12171"/>
                  </a:cubicBezTo>
                  <a:lnTo>
                    <a:pt x="11182" y="12171"/>
                  </a:lnTo>
                  <a:cubicBezTo>
                    <a:pt x="7795" y="12945"/>
                    <a:pt x="3931" y="12443"/>
                    <a:pt x="3826" y="12099"/>
                  </a:cubicBezTo>
                  <a:lnTo>
                    <a:pt x="3826" y="12099"/>
                  </a:lnTo>
                  <a:cubicBezTo>
                    <a:pt x="3737" y="11813"/>
                    <a:pt x="-888" y="11497"/>
                    <a:pt x="156" y="7097"/>
                  </a:cubicBezTo>
                  <a:lnTo>
                    <a:pt x="156" y="7097"/>
                  </a:lnTo>
                  <a:cubicBezTo>
                    <a:pt x="171" y="6997"/>
                    <a:pt x="171" y="6896"/>
                    <a:pt x="201" y="6796"/>
                  </a:cubicBezTo>
                  <a:lnTo>
                    <a:pt x="201" y="6796"/>
                  </a:lnTo>
                  <a:cubicBezTo>
                    <a:pt x="454" y="5793"/>
                    <a:pt x="812" y="4818"/>
                    <a:pt x="1469" y="3844"/>
                  </a:cubicBezTo>
                  <a:lnTo>
                    <a:pt x="1469" y="3844"/>
                  </a:lnTo>
                  <a:cubicBezTo>
                    <a:pt x="3140" y="1407"/>
                    <a:pt x="5915" y="-427"/>
                    <a:pt x="8690" y="88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038690" y="1022505"/>
              <a:ext cx="9822154" cy="7685011"/>
            </a:xfrm>
            <a:custGeom>
              <a:rect l="0" t="0" r="0" b="0"/>
              <a:pathLst>
                <a:path w="15467" h="12102">
                  <a:moveTo>
                    <a:pt x="8474" y="108"/>
                  </a:moveTo>
                  <a:cubicBezTo>
                    <a:pt x="11533" y="753"/>
                    <a:pt x="14188" y="1785"/>
                    <a:pt x="15233" y="5596"/>
                  </a:cubicBezTo>
                  <a:lnTo>
                    <a:pt x="15233" y="5596"/>
                  </a:lnTo>
                  <a:cubicBezTo>
                    <a:pt x="16277" y="9408"/>
                    <a:pt x="13845" y="10898"/>
                    <a:pt x="10772" y="11658"/>
                  </a:cubicBezTo>
                  <a:lnTo>
                    <a:pt x="10772" y="11658"/>
                  </a:lnTo>
                  <a:cubicBezTo>
                    <a:pt x="7549" y="12460"/>
                    <a:pt x="3790" y="12002"/>
                    <a:pt x="3670" y="11586"/>
                  </a:cubicBezTo>
                  <a:lnTo>
                    <a:pt x="3670" y="11586"/>
                  </a:lnTo>
                  <a:cubicBezTo>
                    <a:pt x="3566" y="11242"/>
                    <a:pt x="-760" y="10941"/>
                    <a:pt x="120" y="6786"/>
                  </a:cubicBezTo>
                  <a:lnTo>
                    <a:pt x="120" y="6786"/>
                  </a:lnTo>
                  <a:cubicBezTo>
                    <a:pt x="149" y="6700"/>
                    <a:pt x="149" y="6585"/>
                    <a:pt x="164" y="6485"/>
                  </a:cubicBezTo>
                  <a:lnTo>
                    <a:pt x="164" y="6485"/>
                  </a:lnTo>
                  <a:cubicBezTo>
                    <a:pt x="373" y="5539"/>
                    <a:pt x="716" y="4593"/>
                    <a:pt x="1388" y="3633"/>
                  </a:cubicBezTo>
                  <a:lnTo>
                    <a:pt x="1388" y="3633"/>
                  </a:lnTo>
                  <a:cubicBezTo>
                    <a:pt x="2984" y="1355"/>
                    <a:pt x="5759" y="-479"/>
                    <a:pt x="8474" y="108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77687" y="1197861"/>
              <a:ext cx="9401143" cy="7380621"/>
            </a:xfrm>
            <a:custGeom>
              <a:rect l="0" t="0" r="0" b="0"/>
              <a:pathLst>
                <a:path w="14804" h="11623">
                  <a:moveTo>
                    <a:pt x="8253" y="124"/>
                  </a:moveTo>
                  <a:cubicBezTo>
                    <a:pt x="11147" y="826"/>
                    <a:pt x="13639" y="1786"/>
                    <a:pt x="14593" y="5368"/>
                  </a:cubicBezTo>
                  <a:lnTo>
                    <a:pt x="14593" y="5368"/>
                  </a:lnTo>
                  <a:cubicBezTo>
                    <a:pt x="15563" y="8978"/>
                    <a:pt x="13236" y="10368"/>
                    <a:pt x="10371" y="11156"/>
                  </a:cubicBezTo>
                  <a:lnTo>
                    <a:pt x="10371" y="11156"/>
                  </a:lnTo>
                  <a:cubicBezTo>
                    <a:pt x="7313" y="11987"/>
                    <a:pt x="3627" y="11543"/>
                    <a:pt x="3493" y="11055"/>
                  </a:cubicBezTo>
                  <a:lnTo>
                    <a:pt x="3493" y="11055"/>
                  </a:lnTo>
                  <a:cubicBezTo>
                    <a:pt x="3374" y="10669"/>
                    <a:pt x="-653" y="10368"/>
                    <a:pt x="92" y="6471"/>
                  </a:cubicBezTo>
                  <a:lnTo>
                    <a:pt x="92" y="6471"/>
                  </a:lnTo>
                  <a:cubicBezTo>
                    <a:pt x="106" y="6385"/>
                    <a:pt x="106" y="6285"/>
                    <a:pt x="121" y="6184"/>
                  </a:cubicBezTo>
                  <a:lnTo>
                    <a:pt x="121" y="6184"/>
                  </a:lnTo>
                  <a:cubicBezTo>
                    <a:pt x="300" y="5282"/>
                    <a:pt x="599" y="4365"/>
                    <a:pt x="1300" y="3405"/>
                  </a:cubicBezTo>
                  <a:lnTo>
                    <a:pt x="1300" y="3405"/>
                  </a:lnTo>
                  <a:cubicBezTo>
                    <a:pt x="2822" y="1299"/>
                    <a:pt x="5582" y="-520"/>
                    <a:pt x="8253" y="124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718353" y="1363726"/>
              <a:ext cx="8982658" cy="7079934"/>
            </a:xfrm>
            <a:custGeom>
              <a:rect l="0" t="0" r="0" b="0"/>
              <a:pathLst>
                <a:path w="14145" h="11149">
                  <a:moveTo>
                    <a:pt x="8028" y="147"/>
                  </a:moveTo>
                  <a:cubicBezTo>
                    <a:pt x="10742" y="893"/>
                    <a:pt x="13069" y="1796"/>
                    <a:pt x="13964" y="5164"/>
                  </a:cubicBezTo>
                  <a:lnTo>
                    <a:pt x="13964" y="5164"/>
                  </a:lnTo>
                  <a:cubicBezTo>
                    <a:pt x="14844" y="8546"/>
                    <a:pt x="12637" y="9865"/>
                    <a:pt x="9967" y="10653"/>
                  </a:cubicBezTo>
                  <a:lnTo>
                    <a:pt x="9967" y="10653"/>
                  </a:lnTo>
                  <a:cubicBezTo>
                    <a:pt x="7058" y="11513"/>
                    <a:pt x="3479" y="11097"/>
                    <a:pt x="3330" y="10553"/>
                  </a:cubicBezTo>
                  <a:lnTo>
                    <a:pt x="3330" y="10553"/>
                  </a:lnTo>
                  <a:cubicBezTo>
                    <a:pt x="3195" y="10094"/>
                    <a:pt x="-547" y="9822"/>
                    <a:pt x="63" y="6167"/>
                  </a:cubicBezTo>
                  <a:lnTo>
                    <a:pt x="63" y="6167"/>
                  </a:lnTo>
                  <a:cubicBezTo>
                    <a:pt x="78" y="6081"/>
                    <a:pt x="63" y="5981"/>
                    <a:pt x="78" y="5895"/>
                  </a:cubicBezTo>
                  <a:lnTo>
                    <a:pt x="78" y="5895"/>
                  </a:lnTo>
                  <a:cubicBezTo>
                    <a:pt x="227" y="5035"/>
                    <a:pt x="496" y="4146"/>
                    <a:pt x="1212" y="3186"/>
                  </a:cubicBezTo>
                  <a:lnTo>
                    <a:pt x="1212" y="3186"/>
                  </a:lnTo>
                  <a:cubicBezTo>
                    <a:pt x="2643" y="1251"/>
                    <a:pt x="5418" y="-568"/>
                    <a:pt x="8028" y="14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058877" y="1519442"/>
              <a:ext cx="8560895" cy="6789539"/>
            </a:xfrm>
            <a:custGeom>
              <a:rect l="0" t="0" r="0" b="0"/>
              <a:pathLst>
                <a:path w="13481" h="10692">
                  <a:moveTo>
                    <a:pt x="7806" y="184"/>
                  </a:moveTo>
                  <a:cubicBezTo>
                    <a:pt x="10357" y="957"/>
                    <a:pt x="12519" y="1803"/>
                    <a:pt x="13325" y="4956"/>
                  </a:cubicBezTo>
                  <a:lnTo>
                    <a:pt x="13325" y="4956"/>
                  </a:lnTo>
                  <a:cubicBezTo>
                    <a:pt x="14115" y="8123"/>
                    <a:pt x="12042" y="9355"/>
                    <a:pt x="9551" y="10158"/>
                  </a:cubicBezTo>
                  <a:lnTo>
                    <a:pt x="9551" y="10158"/>
                  </a:lnTo>
                  <a:cubicBezTo>
                    <a:pt x="6822" y="11060"/>
                    <a:pt x="3331" y="10674"/>
                    <a:pt x="3152" y="10043"/>
                  </a:cubicBezTo>
                  <a:lnTo>
                    <a:pt x="3152" y="10043"/>
                  </a:lnTo>
                  <a:cubicBezTo>
                    <a:pt x="3003" y="9541"/>
                    <a:pt x="-441" y="9269"/>
                    <a:pt x="35" y="5873"/>
                  </a:cubicBezTo>
                  <a:lnTo>
                    <a:pt x="35" y="5873"/>
                  </a:lnTo>
                  <a:cubicBezTo>
                    <a:pt x="50" y="5787"/>
                    <a:pt x="20" y="5701"/>
                    <a:pt x="35" y="5615"/>
                  </a:cubicBezTo>
                  <a:lnTo>
                    <a:pt x="35" y="5615"/>
                  </a:lnTo>
                  <a:cubicBezTo>
                    <a:pt x="154" y="4798"/>
                    <a:pt x="393" y="3938"/>
                    <a:pt x="1109" y="2978"/>
                  </a:cubicBezTo>
                  <a:lnTo>
                    <a:pt x="1109" y="2978"/>
                  </a:lnTo>
                  <a:cubicBezTo>
                    <a:pt x="2466" y="1215"/>
                    <a:pt x="5241" y="-604"/>
                    <a:pt x="7806" y="184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383956" y="1672001"/>
              <a:ext cx="8158072" cy="6508412"/>
            </a:xfrm>
            <a:custGeom>
              <a:rect l="0" t="0" r="0" b="0"/>
              <a:pathLst>
                <a:path w="12847" h="10249">
                  <a:moveTo>
                    <a:pt x="7603" y="220"/>
                  </a:moveTo>
                  <a:cubicBezTo>
                    <a:pt x="9991" y="1037"/>
                    <a:pt x="11991" y="1839"/>
                    <a:pt x="12707" y="4776"/>
                  </a:cubicBezTo>
                  <a:lnTo>
                    <a:pt x="12707" y="4776"/>
                  </a:lnTo>
                  <a:cubicBezTo>
                    <a:pt x="13423" y="7714"/>
                    <a:pt x="11468" y="8860"/>
                    <a:pt x="9170" y="9691"/>
                  </a:cubicBezTo>
                  <a:lnTo>
                    <a:pt x="9170" y="9691"/>
                  </a:lnTo>
                  <a:cubicBezTo>
                    <a:pt x="6588" y="10622"/>
                    <a:pt x="3200" y="10250"/>
                    <a:pt x="3006" y="9562"/>
                  </a:cubicBezTo>
                  <a:lnTo>
                    <a:pt x="3006" y="9562"/>
                  </a:lnTo>
                  <a:cubicBezTo>
                    <a:pt x="2842" y="8989"/>
                    <a:pt x="-336" y="8731"/>
                    <a:pt x="7" y="5593"/>
                  </a:cubicBezTo>
                  <a:lnTo>
                    <a:pt x="7" y="5593"/>
                  </a:lnTo>
                  <a:cubicBezTo>
                    <a:pt x="22" y="5521"/>
                    <a:pt x="-7" y="5421"/>
                    <a:pt x="7" y="5335"/>
                  </a:cubicBezTo>
                  <a:lnTo>
                    <a:pt x="7" y="5335"/>
                  </a:lnTo>
                  <a:cubicBezTo>
                    <a:pt x="81" y="4590"/>
                    <a:pt x="290" y="3745"/>
                    <a:pt x="1036" y="2785"/>
                  </a:cubicBezTo>
                  <a:lnTo>
                    <a:pt x="1036" y="2785"/>
                  </a:lnTo>
                  <a:cubicBezTo>
                    <a:pt x="2290" y="1180"/>
                    <a:pt x="5081" y="-639"/>
                    <a:pt x="7603" y="220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692093" y="1827864"/>
              <a:ext cx="7780588" cy="6213946"/>
            </a:xfrm>
            <a:custGeom>
              <a:rect l="0" t="0" r="0" b="0"/>
              <a:pathLst>
                <a:path w="12252" h="9785">
                  <a:moveTo>
                    <a:pt x="7442" y="256"/>
                  </a:moveTo>
                  <a:cubicBezTo>
                    <a:pt x="9653" y="1102"/>
                    <a:pt x="11506" y="1861"/>
                    <a:pt x="12133" y="4570"/>
                  </a:cubicBezTo>
                  <a:lnTo>
                    <a:pt x="12133" y="4570"/>
                  </a:lnTo>
                  <a:cubicBezTo>
                    <a:pt x="12761" y="7307"/>
                    <a:pt x="10923" y="8368"/>
                    <a:pt x="8831" y="9199"/>
                  </a:cubicBezTo>
                  <a:lnTo>
                    <a:pt x="8831" y="9199"/>
                  </a:lnTo>
                  <a:cubicBezTo>
                    <a:pt x="6396" y="10160"/>
                    <a:pt x="3110" y="9816"/>
                    <a:pt x="2886" y="9056"/>
                  </a:cubicBezTo>
                  <a:lnTo>
                    <a:pt x="2886" y="9056"/>
                  </a:lnTo>
                  <a:cubicBezTo>
                    <a:pt x="2706" y="8440"/>
                    <a:pt x="-191" y="8182"/>
                    <a:pt x="32" y="5301"/>
                  </a:cubicBezTo>
                  <a:lnTo>
                    <a:pt x="32" y="5301"/>
                  </a:lnTo>
                  <a:cubicBezTo>
                    <a:pt x="47" y="5229"/>
                    <a:pt x="2" y="5143"/>
                    <a:pt x="2" y="5057"/>
                  </a:cubicBezTo>
                  <a:lnTo>
                    <a:pt x="2" y="5057"/>
                  </a:lnTo>
                  <a:cubicBezTo>
                    <a:pt x="62" y="4355"/>
                    <a:pt x="241" y="3538"/>
                    <a:pt x="1003" y="2578"/>
                  </a:cubicBezTo>
                  <a:lnTo>
                    <a:pt x="1003" y="2578"/>
                  </a:lnTo>
                  <a:cubicBezTo>
                    <a:pt x="2169" y="1145"/>
                    <a:pt x="4977" y="-674"/>
                    <a:pt x="7442" y="256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006724" y="1982247"/>
              <a:ext cx="7382456" cy="5936562"/>
            </a:xfrm>
            <a:custGeom>
              <a:rect l="0" t="0" r="0" b="0"/>
              <a:pathLst>
                <a:path w="11625" h="9348">
                  <a:moveTo>
                    <a:pt x="7255" y="299"/>
                  </a:moveTo>
                  <a:cubicBezTo>
                    <a:pt x="9299" y="1174"/>
                    <a:pt x="10986" y="1890"/>
                    <a:pt x="11523" y="4385"/>
                  </a:cubicBezTo>
                  <a:lnTo>
                    <a:pt x="11523" y="4385"/>
                  </a:lnTo>
                  <a:cubicBezTo>
                    <a:pt x="12075" y="6893"/>
                    <a:pt x="10359" y="7882"/>
                    <a:pt x="8464" y="8728"/>
                  </a:cubicBezTo>
                  <a:lnTo>
                    <a:pt x="8464" y="8728"/>
                  </a:lnTo>
                  <a:cubicBezTo>
                    <a:pt x="6180" y="9732"/>
                    <a:pt x="3002" y="9402"/>
                    <a:pt x="2763" y="8570"/>
                  </a:cubicBezTo>
                  <a:lnTo>
                    <a:pt x="2763" y="8570"/>
                  </a:lnTo>
                  <a:cubicBezTo>
                    <a:pt x="2569" y="7882"/>
                    <a:pt x="-56" y="7639"/>
                    <a:pt x="47" y="5015"/>
                  </a:cubicBezTo>
                  <a:lnTo>
                    <a:pt x="47" y="5015"/>
                  </a:lnTo>
                  <a:cubicBezTo>
                    <a:pt x="47" y="4944"/>
                    <a:pt x="2" y="4858"/>
                    <a:pt x="2" y="4786"/>
                  </a:cubicBezTo>
                  <a:lnTo>
                    <a:pt x="2" y="4786"/>
                  </a:lnTo>
                  <a:cubicBezTo>
                    <a:pt x="32" y="4127"/>
                    <a:pt x="181" y="3338"/>
                    <a:pt x="957" y="2392"/>
                  </a:cubicBezTo>
                  <a:lnTo>
                    <a:pt x="957" y="2392"/>
                  </a:lnTo>
                  <a:cubicBezTo>
                    <a:pt x="2017" y="1102"/>
                    <a:pt x="4837" y="-717"/>
                    <a:pt x="7255" y="299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316482" y="2137377"/>
              <a:ext cx="6994113" cy="5647712"/>
            </a:xfrm>
            <a:custGeom>
              <a:rect l="0" t="0" r="0" b="0"/>
              <a:pathLst>
                <a:path w="11014" h="8894">
                  <a:moveTo>
                    <a:pt x="7072" y="342"/>
                  </a:moveTo>
                  <a:cubicBezTo>
                    <a:pt x="8952" y="1231"/>
                    <a:pt x="10458" y="1920"/>
                    <a:pt x="10936" y="4184"/>
                  </a:cubicBezTo>
                  <a:lnTo>
                    <a:pt x="10936" y="4184"/>
                  </a:lnTo>
                  <a:cubicBezTo>
                    <a:pt x="11383" y="6477"/>
                    <a:pt x="9802" y="7394"/>
                    <a:pt x="8087" y="8240"/>
                  </a:cubicBezTo>
                  <a:lnTo>
                    <a:pt x="8087" y="8240"/>
                  </a:lnTo>
                  <a:cubicBezTo>
                    <a:pt x="5968" y="9285"/>
                    <a:pt x="2895" y="8970"/>
                    <a:pt x="2642" y="8067"/>
                  </a:cubicBezTo>
                  <a:lnTo>
                    <a:pt x="2642" y="8067"/>
                  </a:lnTo>
                  <a:cubicBezTo>
                    <a:pt x="2419" y="7336"/>
                    <a:pt x="113" y="7059"/>
                    <a:pt x="61" y="4728"/>
                  </a:cubicBezTo>
                  <a:lnTo>
                    <a:pt x="61" y="4728"/>
                  </a:lnTo>
                  <a:cubicBezTo>
                    <a:pt x="47" y="4671"/>
                    <a:pt x="2" y="4585"/>
                    <a:pt x="2" y="4513"/>
                  </a:cubicBezTo>
                  <a:lnTo>
                    <a:pt x="2" y="4513"/>
                  </a:lnTo>
                  <a:cubicBezTo>
                    <a:pt x="2" y="3897"/>
                    <a:pt x="106" y="3137"/>
                    <a:pt x="912" y="2192"/>
                  </a:cubicBezTo>
                  <a:lnTo>
                    <a:pt x="912" y="2192"/>
                  </a:lnTo>
                  <a:cubicBezTo>
                    <a:pt x="1867" y="1060"/>
                    <a:pt x="4701" y="-760"/>
                    <a:pt x="7072" y="342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622041" y="2282976"/>
              <a:ext cx="6618002" cy="5372292"/>
            </a:xfrm>
            <a:custGeom>
              <a:rect l="0" t="0" r="0" b="0"/>
              <a:pathLst>
                <a:path w="10422" h="8460">
                  <a:moveTo>
                    <a:pt x="6914" y="405"/>
                  </a:moveTo>
                  <a:cubicBezTo>
                    <a:pt x="8629" y="1293"/>
                    <a:pt x="9988" y="1968"/>
                    <a:pt x="10360" y="4016"/>
                  </a:cubicBezTo>
                  <a:lnTo>
                    <a:pt x="10360" y="4016"/>
                  </a:lnTo>
                  <a:cubicBezTo>
                    <a:pt x="10734" y="6080"/>
                    <a:pt x="9256" y="6925"/>
                    <a:pt x="7749" y="7770"/>
                  </a:cubicBezTo>
                  <a:lnTo>
                    <a:pt x="7749" y="7770"/>
                  </a:lnTo>
                  <a:cubicBezTo>
                    <a:pt x="5794" y="8860"/>
                    <a:pt x="2809" y="8558"/>
                    <a:pt x="2525" y="7598"/>
                  </a:cubicBezTo>
                  <a:lnTo>
                    <a:pt x="2525" y="7598"/>
                  </a:lnTo>
                  <a:cubicBezTo>
                    <a:pt x="2301" y="6797"/>
                    <a:pt x="220" y="6524"/>
                    <a:pt x="78" y="4460"/>
                  </a:cubicBezTo>
                  <a:lnTo>
                    <a:pt x="78" y="4460"/>
                  </a:lnTo>
                  <a:cubicBezTo>
                    <a:pt x="63" y="4403"/>
                    <a:pt x="19" y="4317"/>
                    <a:pt x="19" y="4246"/>
                  </a:cubicBezTo>
                  <a:lnTo>
                    <a:pt x="19" y="4246"/>
                  </a:lnTo>
                  <a:cubicBezTo>
                    <a:pt x="-11" y="3687"/>
                    <a:pt x="-100" y="2813"/>
                    <a:pt x="884" y="2010"/>
                  </a:cubicBezTo>
                  <a:lnTo>
                    <a:pt x="884" y="2010"/>
                  </a:lnTo>
                  <a:cubicBezTo>
                    <a:pt x="1526" y="893"/>
                    <a:pt x="4600" y="-798"/>
                    <a:pt x="6914" y="405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915145" y="2428572"/>
              <a:ext cx="6242689" cy="5099654"/>
            </a:xfrm>
            <a:custGeom>
              <a:rect l="0" t="0" r="0" b="0"/>
              <a:pathLst>
                <a:path w="9831" h="8030">
                  <a:moveTo>
                    <a:pt x="6757" y="462"/>
                  </a:moveTo>
                  <a:cubicBezTo>
                    <a:pt x="8309" y="1365"/>
                    <a:pt x="9488" y="1996"/>
                    <a:pt x="9786" y="3830"/>
                  </a:cubicBezTo>
                  <a:lnTo>
                    <a:pt x="9786" y="3830"/>
                  </a:lnTo>
                  <a:cubicBezTo>
                    <a:pt x="10085" y="5693"/>
                    <a:pt x="8727" y="6466"/>
                    <a:pt x="7414" y="7312"/>
                  </a:cubicBezTo>
                  <a:lnTo>
                    <a:pt x="7414" y="7312"/>
                  </a:lnTo>
                  <a:cubicBezTo>
                    <a:pt x="5609" y="8444"/>
                    <a:pt x="2729" y="8143"/>
                    <a:pt x="2431" y="7112"/>
                  </a:cubicBezTo>
                  <a:lnTo>
                    <a:pt x="2431" y="7112"/>
                  </a:lnTo>
                  <a:cubicBezTo>
                    <a:pt x="2177" y="6266"/>
                    <a:pt x="359" y="5994"/>
                    <a:pt x="118" y="4188"/>
                  </a:cubicBezTo>
                  <a:lnTo>
                    <a:pt x="118" y="4188"/>
                  </a:lnTo>
                  <a:cubicBezTo>
                    <a:pt x="103" y="4131"/>
                    <a:pt x="44" y="4059"/>
                    <a:pt x="44" y="3988"/>
                  </a:cubicBezTo>
                  <a:lnTo>
                    <a:pt x="44" y="3988"/>
                  </a:lnTo>
                  <a:cubicBezTo>
                    <a:pt x="-15" y="3471"/>
                    <a:pt x="-150" y="2612"/>
                    <a:pt x="849" y="1823"/>
                  </a:cubicBezTo>
                  <a:lnTo>
                    <a:pt x="849" y="1823"/>
                  </a:lnTo>
                  <a:cubicBezTo>
                    <a:pt x="1417" y="878"/>
                    <a:pt x="4490" y="-841"/>
                    <a:pt x="6757" y="462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5214471" y="2564494"/>
              <a:ext cx="5865610" cy="4840855"/>
            </a:xfrm>
            <a:custGeom>
              <a:rect l="0" t="0" r="0" b="0"/>
              <a:pathLst>
                <a:path w="9237" h="7623">
                  <a:moveTo>
                    <a:pt x="6601" y="529"/>
                  </a:moveTo>
                  <a:cubicBezTo>
                    <a:pt x="8004" y="1433"/>
                    <a:pt x="9004" y="2049"/>
                    <a:pt x="9213" y="3669"/>
                  </a:cubicBezTo>
                  <a:lnTo>
                    <a:pt x="9213" y="3669"/>
                  </a:lnTo>
                  <a:cubicBezTo>
                    <a:pt x="9422" y="5304"/>
                    <a:pt x="8198" y="6021"/>
                    <a:pt x="7063" y="6853"/>
                  </a:cubicBezTo>
                  <a:lnTo>
                    <a:pt x="7063" y="6853"/>
                  </a:lnTo>
                  <a:cubicBezTo>
                    <a:pt x="5422" y="8057"/>
                    <a:pt x="2647" y="7756"/>
                    <a:pt x="2318" y="6652"/>
                  </a:cubicBezTo>
                  <a:lnTo>
                    <a:pt x="2318" y="6652"/>
                  </a:lnTo>
                  <a:cubicBezTo>
                    <a:pt x="2065" y="5734"/>
                    <a:pt x="529" y="5462"/>
                    <a:pt x="155" y="3927"/>
                  </a:cubicBezTo>
                  <a:lnTo>
                    <a:pt x="155" y="3927"/>
                  </a:lnTo>
                  <a:cubicBezTo>
                    <a:pt x="125" y="3884"/>
                    <a:pt x="81" y="3799"/>
                    <a:pt x="65" y="3742"/>
                  </a:cubicBezTo>
                  <a:lnTo>
                    <a:pt x="65" y="3742"/>
                  </a:lnTo>
                  <a:cubicBezTo>
                    <a:pt x="-8" y="3282"/>
                    <a:pt x="-202" y="2422"/>
                    <a:pt x="827" y="1648"/>
                  </a:cubicBezTo>
                  <a:lnTo>
                    <a:pt x="827" y="1648"/>
                  </a:lnTo>
                  <a:cubicBezTo>
                    <a:pt x="1304" y="859"/>
                    <a:pt x="4408" y="-875"/>
                    <a:pt x="6601" y="529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5506212" y="2698374"/>
              <a:ext cx="5499822" cy="4584272"/>
            </a:xfrm>
            <a:custGeom>
              <a:rect l="0" t="0" r="0" b="0"/>
              <a:pathLst>
                <a:path w="8661" h="7219">
                  <a:moveTo>
                    <a:pt x="6459" y="609"/>
                  </a:moveTo>
                  <a:cubicBezTo>
                    <a:pt x="7697" y="1512"/>
                    <a:pt x="8534" y="2114"/>
                    <a:pt x="8653" y="3505"/>
                  </a:cubicBezTo>
                  <a:lnTo>
                    <a:pt x="8653" y="3505"/>
                  </a:lnTo>
                  <a:cubicBezTo>
                    <a:pt x="8787" y="4925"/>
                    <a:pt x="7697" y="5599"/>
                    <a:pt x="6743" y="6402"/>
                  </a:cubicBezTo>
                  <a:lnTo>
                    <a:pt x="6743" y="6402"/>
                  </a:lnTo>
                  <a:cubicBezTo>
                    <a:pt x="5265" y="7678"/>
                    <a:pt x="2578" y="7362"/>
                    <a:pt x="2235" y="6187"/>
                  </a:cubicBezTo>
                  <a:lnTo>
                    <a:pt x="2235" y="6187"/>
                  </a:lnTo>
                  <a:cubicBezTo>
                    <a:pt x="1952" y="5226"/>
                    <a:pt x="584" y="5095"/>
                    <a:pt x="205" y="3677"/>
                  </a:cubicBezTo>
                  <a:lnTo>
                    <a:pt x="205" y="3677"/>
                  </a:lnTo>
                  <a:cubicBezTo>
                    <a:pt x="175" y="3634"/>
                    <a:pt x="116" y="3563"/>
                    <a:pt x="101" y="3505"/>
                  </a:cubicBezTo>
                  <a:lnTo>
                    <a:pt x="101" y="3505"/>
                  </a:lnTo>
                  <a:cubicBezTo>
                    <a:pt x="-3" y="3090"/>
                    <a:pt x="-242" y="2243"/>
                    <a:pt x="817" y="1498"/>
                  </a:cubicBezTo>
                  <a:lnTo>
                    <a:pt x="817" y="1498"/>
                  </a:lnTo>
                  <a:cubicBezTo>
                    <a:pt x="1190" y="853"/>
                    <a:pt x="4325" y="-924"/>
                    <a:pt x="6459" y="609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5796605" y="2829934"/>
              <a:ext cx="5147571" cy="4325303"/>
            </a:xfrm>
            <a:custGeom>
              <a:rect l="0" t="0" r="0" b="0"/>
              <a:pathLst>
                <a:path w="8105" h="6811">
                  <a:moveTo>
                    <a:pt x="6313" y="688"/>
                  </a:moveTo>
                  <a:cubicBezTo>
                    <a:pt x="7417" y="1576"/>
                    <a:pt x="8059" y="2178"/>
                    <a:pt x="8103" y="3352"/>
                  </a:cubicBezTo>
                  <a:lnTo>
                    <a:pt x="8103" y="3352"/>
                  </a:lnTo>
                  <a:cubicBezTo>
                    <a:pt x="8148" y="4540"/>
                    <a:pt x="7179" y="5171"/>
                    <a:pt x="6418" y="5959"/>
                  </a:cubicBezTo>
                  <a:lnTo>
                    <a:pt x="6418" y="5959"/>
                  </a:lnTo>
                  <a:cubicBezTo>
                    <a:pt x="5104" y="7291"/>
                    <a:pt x="2509" y="6961"/>
                    <a:pt x="2151" y="5730"/>
                  </a:cubicBezTo>
                  <a:lnTo>
                    <a:pt x="2151" y="5730"/>
                  </a:lnTo>
                  <a:cubicBezTo>
                    <a:pt x="1853" y="4698"/>
                    <a:pt x="712" y="4507"/>
                    <a:pt x="241" y="3424"/>
                  </a:cubicBezTo>
                  <a:lnTo>
                    <a:pt x="241" y="3424"/>
                  </a:lnTo>
                  <a:cubicBezTo>
                    <a:pt x="212" y="3372"/>
                    <a:pt x="152" y="3309"/>
                    <a:pt x="138" y="3252"/>
                  </a:cubicBezTo>
                  <a:lnTo>
                    <a:pt x="138" y="3252"/>
                  </a:lnTo>
                  <a:cubicBezTo>
                    <a:pt x="3" y="2893"/>
                    <a:pt x="-279" y="2077"/>
                    <a:pt x="808" y="1332"/>
                  </a:cubicBezTo>
                  <a:lnTo>
                    <a:pt x="808" y="1332"/>
                  </a:lnTo>
                  <a:cubicBezTo>
                    <a:pt x="1092" y="845"/>
                    <a:pt x="4269" y="-973"/>
                    <a:pt x="6313" y="68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6839962" y="-314769"/>
            <a:ext cx="4789823" cy="4079828"/>
            <a:chExt cx="4789823" cy="4079828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4789823" cy="4079828"/>
            </a:xfrm>
            <a:custGeom>
              <a:rect l="0" t="0" r="0" b="0"/>
              <a:pathLst>
                <a:path w="7541" h="6424">
                  <a:moveTo>
                    <a:pt x="6168" y="765"/>
                  </a:moveTo>
                  <a:cubicBezTo>
                    <a:pt x="7122" y="1654"/>
                    <a:pt x="7570" y="2242"/>
                    <a:pt x="7540" y="3187"/>
                  </a:cubicBezTo>
                  <a:lnTo>
                    <a:pt x="7540" y="3187"/>
                  </a:lnTo>
                  <a:cubicBezTo>
                    <a:pt x="7495" y="4176"/>
                    <a:pt x="6690" y="4749"/>
                    <a:pt x="6093" y="5508"/>
                  </a:cubicBezTo>
                  <a:lnTo>
                    <a:pt x="6093" y="5508"/>
                  </a:lnTo>
                  <a:cubicBezTo>
                    <a:pt x="4975" y="6942"/>
                    <a:pt x="2439" y="6583"/>
                    <a:pt x="2051" y="5265"/>
                  </a:cubicBezTo>
                  <a:lnTo>
                    <a:pt x="2051" y="5265"/>
                  </a:lnTo>
                  <a:cubicBezTo>
                    <a:pt x="1738" y="4190"/>
                    <a:pt x="762" y="3951"/>
                    <a:pt x="291" y="3173"/>
                  </a:cubicBezTo>
                  <a:lnTo>
                    <a:pt x="291" y="3173"/>
                  </a:lnTo>
                  <a:cubicBezTo>
                    <a:pt x="261" y="3144"/>
                    <a:pt x="187" y="3073"/>
                    <a:pt x="157" y="3015"/>
                  </a:cubicBezTo>
                  <a:lnTo>
                    <a:pt x="157" y="3015"/>
                  </a:lnTo>
                  <a:cubicBezTo>
                    <a:pt x="23" y="2700"/>
                    <a:pt x="-320" y="1897"/>
                    <a:pt x="798" y="1167"/>
                  </a:cubicBezTo>
                  <a:lnTo>
                    <a:pt x="798" y="1167"/>
                  </a:lnTo>
                  <a:cubicBezTo>
                    <a:pt x="977" y="851"/>
                    <a:pt x="4214" y="-1025"/>
                    <a:pt x="6168" y="765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86231" y="126261"/>
              <a:ext cx="4451825" cy="3838168"/>
            </a:xfrm>
            <a:custGeom>
              <a:rect l="0" t="0" r="0" b="0"/>
              <a:pathLst>
                <a:path w="7010" h="6044">
                  <a:moveTo>
                    <a:pt x="6028" y="857"/>
                  </a:moveTo>
                  <a:cubicBezTo>
                    <a:pt x="6848" y="1732"/>
                    <a:pt x="7102" y="2319"/>
                    <a:pt x="6982" y="3051"/>
                  </a:cubicBezTo>
                  <a:lnTo>
                    <a:pt x="6982" y="3051"/>
                  </a:lnTo>
                  <a:cubicBezTo>
                    <a:pt x="6863" y="3810"/>
                    <a:pt x="6207" y="4340"/>
                    <a:pt x="5760" y="5086"/>
                  </a:cubicBezTo>
                  <a:lnTo>
                    <a:pt x="5760" y="5086"/>
                  </a:lnTo>
                  <a:cubicBezTo>
                    <a:pt x="4865" y="6590"/>
                    <a:pt x="2375" y="6203"/>
                    <a:pt x="1973" y="4827"/>
                  </a:cubicBezTo>
                  <a:lnTo>
                    <a:pt x="1973" y="4827"/>
                  </a:lnTo>
                  <a:cubicBezTo>
                    <a:pt x="1645" y="3681"/>
                    <a:pt x="785" y="3433"/>
                    <a:pt x="347" y="2936"/>
                  </a:cubicBezTo>
                  <a:lnTo>
                    <a:pt x="347" y="2936"/>
                  </a:lnTo>
                  <a:cubicBezTo>
                    <a:pt x="302" y="2907"/>
                    <a:pt x="228" y="2836"/>
                    <a:pt x="198" y="2793"/>
                  </a:cubicBezTo>
                  <a:lnTo>
                    <a:pt x="198" y="2793"/>
                  </a:lnTo>
                  <a:cubicBezTo>
                    <a:pt x="49" y="2520"/>
                    <a:pt x="-368" y="1732"/>
                    <a:pt x="780" y="1016"/>
                  </a:cubicBezTo>
                  <a:lnTo>
                    <a:pt x="780" y="1016"/>
                  </a:lnTo>
                  <a:cubicBezTo>
                    <a:pt x="884" y="857"/>
                    <a:pt x="4194" y="-1090"/>
                    <a:pt x="6028" y="857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570876" y="248711"/>
              <a:ext cx="4154272" cy="3596485"/>
            </a:xfrm>
            <a:custGeom>
              <a:rect l="0" t="0" r="0" b="0"/>
              <a:pathLst>
                <a:path w="6542" h="5663">
                  <a:moveTo>
                    <a:pt x="780" y="864"/>
                  </a:moveTo>
                  <a:cubicBezTo>
                    <a:pt x="780" y="864"/>
                    <a:pt x="4211" y="-1155"/>
                    <a:pt x="5897" y="950"/>
                  </a:cubicBezTo>
                  <a:lnTo>
                    <a:pt x="5897" y="950"/>
                  </a:lnTo>
                  <a:cubicBezTo>
                    <a:pt x="7329" y="2741"/>
                    <a:pt x="6016" y="3242"/>
                    <a:pt x="5449" y="4646"/>
                  </a:cubicBezTo>
                  <a:lnTo>
                    <a:pt x="5449" y="4646"/>
                  </a:lnTo>
                  <a:cubicBezTo>
                    <a:pt x="4808" y="6251"/>
                    <a:pt x="2302" y="5821"/>
                    <a:pt x="1884" y="4374"/>
                  </a:cubicBezTo>
                  <a:lnTo>
                    <a:pt x="1884" y="4374"/>
                  </a:lnTo>
                  <a:cubicBezTo>
                    <a:pt x="1541" y="3185"/>
                    <a:pt x="780" y="2984"/>
                    <a:pt x="407" y="2698"/>
                  </a:cubicBezTo>
                  <a:lnTo>
                    <a:pt x="407" y="2698"/>
                  </a:lnTo>
                  <a:cubicBezTo>
                    <a:pt x="362" y="2669"/>
                    <a:pt x="273" y="2597"/>
                    <a:pt x="243" y="2554"/>
                  </a:cubicBezTo>
                  <a:lnTo>
                    <a:pt x="243" y="2554"/>
                  </a:lnTo>
                  <a:cubicBezTo>
                    <a:pt x="64" y="2340"/>
                    <a:pt x="-398" y="1566"/>
                    <a:pt x="780" y="864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566311" y="244148"/>
              <a:ext cx="4163400" cy="3605613"/>
            </a:xfrm>
            <a:custGeom>
              <a:rect l="0" t="0" r="0" b="0"/>
              <a:pathLst>
                <a:path w="6556" h="5678">
                  <a:moveTo>
                    <a:pt x="787" y="871"/>
                  </a:moveTo>
                  <a:cubicBezTo>
                    <a:pt x="787" y="871"/>
                    <a:pt x="4218" y="-1148"/>
                    <a:pt x="5904" y="957"/>
                  </a:cubicBezTo>
                  <a:lnTo>
                    <a:pt x="5904" y="957"/>
                  </a:lnTo>
                  <a:cubicBezTo>
                    <a:pt x="7336" y="2748"/>
                    <a:pt x="6023" y="3249"/>
                    <a:pt x="5456" y="4653"/>
                  </a:cubicBezTo>
                  <a:lnTo>
                    <a:pt x="5456" y="4653"/>
                  </a:lnTo>
                  <a:cubicBezTo>
                    <a:pt x="4815" y="6258"/>
                    <a:pt x="2309" y="5828"/>
                    <a:pt x="1891" y="4381"/>
                  </a:cubicBezTo>
                  <a:lnTo>
                    <a:pt x="1891" y="4381"/>
                  </a:lnTo>
                  <a:cubicBezTo>
                    <a:pt x="1548" y="3192"/>
                    <a:pt x="742" y="2963"/>
                    <a:pt x="369" y="2676"/>
                  </a:cubicBezTo>
                  <a:lnTo>
                    <a:pt x="369" y="2676"/>
                  </a:lnTo>
                  <a:cubicBezTo>
                    <a:pt x="325" y="2648"/>
                    <a:pt x="280" y="2605"/>
                    <a:pt x="250" y="2562"/>
                  </a:cubicBezTo>
                  <a:lnTo>
                    <a:pt x="250" y="2562"/>
                  </a:lnTo>
                  <a:cubicBezTo>
                    <a:pt x="71" y="2347"/>
                    <a:pt x="-390" y="1573"/>
                    <a:pt x="787" y="871"/>
                  </a:cubicBezTo>
                </a:path>
              </a:pathLst>
            </a:cu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textbox 49"/>
          <p:cNvSpPr/>
          <p:nvPr/>
        </p:nvSpPr>
        <p:spPr>
          <a:xfrm>
            <a:off x="1009872" y="1907205"/>
            <a:ext cx="2529839" cy="3086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1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保洁产品与服务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12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目标市场与定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10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2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0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营销推广计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1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预期效果与目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12700" algn="l" rtl="0" eaLnBrk="0">
              <a:lnSpc>
                <a:spcPct val="93000"/>
              </a:lnSpc>
              <a:spcBef>
                <a:spcPts val="4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Microsoft YaHei" altLang="Microsoft YaHei" sz="2000"/>
          </a:p>
        </p:txBody>
      </p:sp>
      <p:sp>
        <p:nvSpPr>
          <p:cNvPr id="50" name="textbox 50"/>
          <p:cNvSpPr/>
          <p:nvPr/>
        </p:nvSpPr>
        <p:spPr>
          <a:xfrm>
            <a:off x="8940990" y="1194140"/>
            <a:ext cx="1210944" cy="690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2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4900" spc="-2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10" name="group 10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52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4" name="textbox 54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000"/>
            </a:p>
          </p:txBody>
        </p:sp>
      </p:grpSp>
      <p:sp>
        <p:nvSpPr>
          <p:cNvPr id="55" name="textbox 55"/>
          <p:cNvSpPr/>
          <p:nvPr/>
        </p:nvSpPr>
        <p:spPr>
          <a:xfrm>
            <a:off x="5773444" y="3214657"/>
            <a:ext cx="3964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02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保洁产品与服务介</a:t>
            </a:r>
            <a:r>
              <a:rPr sz="34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7402927" y="1532368"/>
            <a:ext cx="2882900" cy="1593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42"/>
              </a:lnSpc>
            </a:pPr>
            <a:endParaRPr lang="Arial" altLang="Arial" sz="100"/>
          </a:p>
          <a:p>
            <a:pPr marL="2305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商用保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洁产品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385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12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商业环境清洁需求，提供各类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洁设备、洗涤设备、消毒设备等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品，具有高效清洁、省时省力等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9" name="textbox 59"/>
          <p:cNvSpPr/>
          <p:nvPr/>
        </p:nvSpPr>
        <p:spPr>
          <a:xfrm>
            <a:off x="8725206" y="4338700"/>
            <a:ext cx="2880995" cy="1593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00"/>
              </a:lnSpc>
            </a:pPr>
            <a:endParaRPr lang="Arial" altLang="Arial" sz="100"/>
          </a:p>
          <a:p>
            <a:pPr marL="15033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649"/>
              </a:lnSpc>
            </a:pPr>
            <a:endParaRPr lang="Arial" altLang="Arial" sz="100"/>
          </a:p>
          <a:p>
            <a:pPr marL="12700" indent="572" algn="l" rtl="0" eaLnBrk="0">
              <a:lnSpc>
                <a:spcPct val="12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户需求，提供个性化定制的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服务，包括家庭保洁、办公室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、酒店保洁等，具有专业、细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致、周到等特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0" name="textbox 60"/>
          <p:cNvSpPr/>
          <p:nvPr/>
        </p:nvSpPr>
        <p:spPr>
          <a:xfrm>
            <a:off x="528696" y="2245504"/>
            <a:ext cx="2844800" cy="1346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18"/>
              </a:lnSpc>
            </a:pPr>
            <a:endParaRPr lang="Arial" altLang="Arial" sz="100"/>
          </a:p>
          <a:p>
            <a:pPr marL="90738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家居保洁产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7817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家庭清洁需求，提供各类清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洁剂、洗涤剂、消毒液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产品，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具有高效清洁、安全环保等特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1" name="textbox 61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0415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类与特点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4"/>
          <p:cNvGrpSpPr/>
          <p:nvPr/>
        </p:nvGrpSpPr>
        <p:grpSpPr>
          <a:xfrm rot="21600000">
            <a:off x="3522866" y="1484703"/>
            <a:ext cx="5089636" cy="4731194"/>
            <a:chExt cx="5089636" cy="4731194"/>
          </a:xfrm>
        </p:grpSpPr>
        <p:sp>
          <p:nvSpPr>
            <p:cNvPr id="82" name="path"/>
            <p:cNvSpPr/>
            <p:nvPr/>
          </p:nvSpPr>
          <p:spPr>
            <a:xfrm>
              <a:off x="509270" y="531052"/>
              <a:ext cx="4127725" cy="3669089"/>
            </a:xfrm>
            <a:custGeom>
              <a:rect l="0" t="0" r="0" b="0"/>
              <a:pathLst>
                <a:path w="6500" h="5778">
                  <a:moveTo>
                    <a:pt x="6500" y="2889"/>
                  </a:moveTo>
                  <a:lnTo>
                    <a:pt x="4550" y="0"/>
                  </a:lnTo>
                  <a:lnTo>
                    <a:pt x="1950" y="0"/>
                  </a:lnTo>
                  <a:lnTo>
                    <a:pt x="0" y="2889"/>
                  </a:lnTo>
                  <a:lnTo>
                    <a:pt x="1950" y="5778"/>
                  </a:lnTo>
                  <a:lnTo>
                    <a:pt x="4550" y="5778"/>
                  </a:lnTo>
                  <a:lnTo>
                    <a:pt x="6500" y="2889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0"/>
              <a:ext cx="5089636" cy="4731194"/>
            </a:xfrm>
            <a:custGeom>
              <a:rect l="0" t="0" r="0" b="0"/>
              <a:pathLst>
                <a:path w="8015" h="7449">
                  <a:moveTo>
                    <a:pt x="6477" y="836"/>
                  </a:moveTo>
                  <a:lnTo>
                    <a:pt x="5912" y="0"/>
                  </a:lnTo>
                  <a:lnTo>
                    <a:pt x="5159" y="0"/>
                  </a:lnTo>
                  <a:lnTo>
                    <a:pt x="4595" y="836"/>
                  </a:lnTo>
                  <a:lnTo>
                    <a:pt x="5159" y="1672"/>
                  </a:lnTo>
                  <a:lnTo>
                    <a:pt x="5912" y="1672"/>
                  </a:lnTo>
                  <a:lnTo>
                    <a:pt x="6477" y="836"/>
                  </a:lnTo>
                  <a:close/>
                </a:path>
                <a:path w="8015" h="7449">
                  <a:moveTo>
                    <a:pt x="8015" y="3725"/>
                  </a:moveTo>
                  <a:lnTo>
                    <a:pt x="7450" y="2889"/>
                  </a:lnTo>
                  <a:lnTo>
                    <a:pt x="6697" y="2889"/>
                  </a:lnTo>
                  <a:lnTo>
                    <a:pt x="6133" y="3725"/>
                  </a:lnTo>
                  <a:lnTo>
                    <a:pt x="6697" y="4561"/>
                  </a:lnTo>
                  <a:lnTo>
                    <a:pt x="7450" y="4561"/>
                  </a:lnTo>
                  <a:lnTo>
                    <a:pt x="8015" y="3725"/>
                  </a:lnTo>
                  <a:close/>
                </a:path>
                <a:path w="8015" h="7449">
                  <a:moveTo>
                    <a:pt x="6457" y="6595"/>
                  </a:moveTo>
                  <a:lnTo>
                    <a:pt x="5893" y="5758"/>
                  </a:lnTo>
                  <a:lnTo>
                    <a:pt x="5140" y="5758"/>
                  </a:lnTo>
                  <a:lnTo>
                    <a:pt x="4576" y="6595"/>
                  </a:lnTo>
                  <a:lnTo>
                    <a:pt x="5140" y="7431"/>
                  </a:lnTo>
                  <a:lnTo>
                    <a:pt x="5893" y="7431"/>
                  </a:lnTo>
                  <a:lnTo>
                    <a:pt x="6457" y="6595"/>
                  </a:lnTo>
                  <a:close/>
                </a:path>
                <a:path w="8015" h="7449">
                  <a:moveTo>
                    <a:pt x="3472" y="836"/>
                  </a:moveTo>
                  <a:lnTo>
                    <a:pt x="2907" y="0"/>
                  </a:lnTo>
                  <a:lnTo>
                    <a:pt x="2154" y="0"/>
                  </a:lnTo>
                  <a:lnTo>
                    <a:pt x="1590" y="836"/>
                  </a:lnTo>
                  <a:lnTo>
                    <a:pt x="2154" y="1672"/>
                  </a:lnTo>
                  <a:lnTo>
                    <a:pt x="2907" y="1672"/>
                  </a:lnTo>
                  <a:lnTo>
                    <a:pt x="3472" y="836"/>
                  </a:lnTo>
                  <a:close/>
                </a:path>
                <a:path w="8015" h="7449">
                  <a:moveTo>
                    <a:pt x="1881" y="3725"/>
                  </a:moveTo>
                  <a:lnTo>
                    <a:pt x="1317" y="2889"/>
                  </a:lnTo>
                  <a:lnTo>
                    <a:pt x="564" y="2889"/>
                  </a:lnTo>
                  <a:lnTo>
                    <a:pt x="0" y="3725"/>
                  </a:lnTo>
                  <a:lnTo>
                    <a:pt x="564" y="4561"/>
                  </a:lnTo>
                  <a:lnTo>
                    <a:pt x="1317" y="4561"/>
                  </a:lnTo>
                  <a:lnTo>
                    <a:pt x="1881" y="3725"/>
                  </a:lnTo>
                  <a:close/>
                </a:path>
                <a:path w="8015" h="7449">
                  <a:moveTo>
                    <a:pt x="3491" y="6614"/>
                  </a:moveTo>
                  <a:lnTo>
                    <a:pt x="2926" y="5778"/>
                  </a:lnTo>
                  <a:lnTo>
                    <a:pt x="2174" y="5778"/>
                  </a:lnTo>
                  <a:lnTo>
                    <a:pt x="1609" y="6614"/>
                  </a:lnTo>
                  <a:lnTo>
                    <a:pt x="2174" y="7450"/>
                  </a:lnTo>
                  <a:lnTo>
                    <a:pt x="2926" y="7450"/>
                  </a:lnTo>
                  <a:lnTo>
                    <a:pt x="3491" y="6614"/>
                  </a:lnTo>
                  <a:close/>
                </a:path>
              </a:pathLst>
            </a:custGeom>
            <a:solidFill>
              <a:srgbClr val="D4D4D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4" name="textbox 84"/>
          <p:cNvSpPr/>
          <p:nvPr/>
        </p:nvSpPr>
        <p:spPr>
          <a:xfrm>
            <a:off x="474717" y="1566845"/>
            <a:ext cx="3989070" cy="1172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7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预约服务</a:t>
            </a:r>
            <a:endParaRPr lang="Microsoft YaHei" altLang="Microsoft YaHei" sz="1600"/>
          </a:p>
          <a:p>
            <a:pPr marL="12700" algn="l" rtl="0" eaLnBrk="0">
              <a:lnSpc>
                <a:spcPct val="91000"/>
              </a:lnSpc>
              <a:spcBef>
                <a:spcPts val="132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户可通过电话、微信、官网等渠道预约保洁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871152" indent="-2855594" algn="l" rtl="0" eaLnBrk="0">
              <a:lnSpc>
                <a:spcPct val="109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专业客服人员将为客户提供详细的服务   </a:t>
            </a: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方案和报价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85" name="textbox 85"/>
          <p:cNvSpPr/>
          <p:nvPr/>
        </p:nvSpPr>
        <p:spPr>
          <a:xfrm>
            <a:off x="259237" y="3401797"/>
            <a:ext cx="3225164" cy="1171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67"/>
              </a:lnSpc>
            </a:pPr>
            <a:endParaRPr lang="Arial" altLang="Arial" sz="100"/>
          </a:p>
          <a:p>
            <a:pPr marL="2243423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定方案</a:t>
            </a:r>
            <a:endParaRPr lang="Microsoft YaHei" altLang="Microsoft YaHei" sz="1600"/>
          </a:p>
          <a:p>
            <a:pPr marL="12700" algn="l" rtl="0" eaLnBrk="0">
              <a:lnSpc>
                <a:spcPct val="91000"/>
              </a:lnSpc>
              <a:spcBef>
                <a:spcPts val="132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现场勘查结果，制定个性化的保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03200" algn="r" rtl="0" eaLnBrk="0">
              <a:lnSpc>
                <a:spcPct val="109000"/>
              </a:lnSpc>
              <a:spcBef>
                <a:spcPts val="2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洁方案，包括清洁项目、清洁流程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清洁标准等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86" name="textbox 86"/>
          <p:cNvSpPr/>
          <p:nvPr/>
        </p:nvSpPr>
        <p:spPr>
          <a:xfrm>
            <a:off x="7889806" y="5235526"/>
            <a:ext cx="3833495" cy="899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7"/>
              </a:lnSpc>
            </a:pPr>
            <a:endParaRPr lang="Arial" altLang="Arial" sz="100"/>
          </a:p>
          <a:p>
            <a:pPr marL="13446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indent="571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一定期限的售后服务，如有问题可随时联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系客服人员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7" name="textbox 87"/>
          <p:cNvSpPr/>
          <p:nvPr/>
        </p:nvSpPr>
        <p:spPr>
          <a:xfrm>
            <a:off x="665972" y="5235935"/>
            <a:ext cx="3797300" cy="899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54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收与结算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726056" indent="-1713356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完成后，客户对服务进行验收，确认服   </a:t>
            </a: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务质量达标后进行结算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8" name="textbox 88"/>
          <p:cNvSpPr/>
          <p:nvPr/>
        </p:nvSpPr>
        <p:spPr>
          <a:xfrm>
            <a:off x="7890186" y="1428908"/>
            <a:ext cx="3642995" cy="897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93"/>
              </a:lnSpc>
            </a:pPr>
            <a:endParaRPr lang="Arial" altLang="Arial" sz="100"/>
          </a:p>
          <a:p>
            <a:pPr marL="12862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indent="1333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员到达现场后，将进行详细勘查，了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解客户的具体需求和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洁重点。</a:t>
            </a:r>
            <a:endParaRPr lang="Microsoft YaHei" altLang="Microsoft YaHei" sz="1500"/>
          </a:p>
        </p:txBody>
      </p:sp>
      <p:sp>
        <p:nvSpPr>
          <p:cNvPr id="89" name="textbox 89"/>
          <p:cNvSpPr/>
          <p:nvPr/>
        </p:nvSpPr>
        <p:spPr>
          <a:xfrm>
            <a:off x="8860146" y="3401390"/>
            <a:ext cx="3070860" cy="899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5335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定的保洁方案，使用专业的清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洁设备和清洁剂进行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洁作业。</a:t>
            </a:r>
            <a:endParaRPr lang="Microsoft YaHei" altLang="Microsoft YaHei" sz="1500"/>
          </a:p>
        </p:txBody>
      </p:sp>
      <p:sp>
        <p:nvSpPr>
          <p:cNvPr id="90" name="path"/>
          <p:cNvSpPr/>
          <p:nvPr/>
        </p:nvSpPr>
        <p:spPr>
          <a:xfrm>
            <a:off x="5410458" y="3208914"/>
            <a:ext cx="1371081" cy="1165419"/>
          </a:xfrm>
          <a:custGeom>
            <a:rect l="0" t="0" r="0" b="0"/>
            <a:pathLst>
              <a:path w="2159" h="1834">
                <a:moveTo>
                  <a:pt x="1511" y="323"/>
                </a:moveTo>
                <a:lnTo>
                  <a:pt x="1727" y="323"/>
                </a:lnTo>
                <a:lnTo>
                  <a:pt x="1727" y="1835"/>
                </a:lnTo>
                <a:lnTo>
                  <a:pt x="431" y="1835"/>
                </a:lnTo>
                <a:lnTo>
                  <a:pt x="431" y="323"/>
                </a:lnTo>
                <a:lnTo>
                  <a:pt x="647" y="323"/>
                </a:lnTo>
                <a:lnTo>
                  <a:pt x="647" y="215"/>
                </a:lnTo>
                <a:lnTo>
                  <a:pt x="647" y="215"/>
                </a:lnTo>
                <a:cubicBezTo>
                  <a:pt x="647" y="96"/>
                  <a:pt x="744" y="0"/>
                  <a:pt x="863" y="0"/>
                </a:cubicBezTo>
                <a:lnTo>
                  <a:pt x="863" y="0"/>
                </a:lnTo>
                <a:lnTo>
                  <a:pt x="863" y="0"/>
                </a:lnTo>
                <a:lnTo>
                  <a:pt x="1295" y="0"/>
                </a:lnTo>
                <a:lnTo>
                  <a:pt x="1295" y="0"/>
                </a:lnTo>
                <a:cubicBezTo>
                  <a:pt x="1414" y="0"/>
                  <a:pt x="1511" y="96"/>
                  <a:pt x="1511" y="215"/>
                </a:cubicBezTo>
                <a:lnTo>
                  <a:pt x="1511" y="215"/>
                </a:lnTo>
                <a:lnTo>
                  <a:pt x="1511" y="215"/>
                </a:lnTo>
                <a:lnTo>
                  <a:pt x="1511" y="323"/>
                </a:lnTo>
                <a:close/>
                <a:moveTo>
                  <a:pt x="1835" y="323"/>
                </a:moveTo>
                <a:lnTo>
                  <a:pt x="1943" y="323"/>
                </a:lnTo>
                <a:lnTo>
                  <a:pt x="1943" y="323"/>
                </a:lnTo>
                <a:cubicBezTo>
                  <a:pt x="2062" y="323"/>
                  <a:pt x="2159" y="420"/>
                  <a:pt x="2159" y="539"/>
                </a:cubicBezTo>
                <a:lnTo>
                  <a:pt x="2159" y="539"/>
                </a:lnTo>
                <a:lnTo>
                  <a:pt x="2159" y="539"/>
                </a:lnTo>
                <a:lnTo>
                  <a:pt x="2159" y="1619"/>
                </a:lnTo>
                <a:lnTo>
                  <a:pt x="2159" y="1619"/>
                </a:lnTo>
                <a:cubicBezTo>
                  <a:pt x="2159" y="1738"/>
                  <a:pt x="2062" y="1835"/>
                  <a:pt x="1943" y="1835"/>
                </a:cubicBezTo>
                <a:lnTo>
                  <a:pt x="1943" y="1835"/>
                </a:lnTo>
                <a:lnTo>
                  <a:pt x="1943" y="1835"/>
                </a:lnTo>
                <a:lnTo>
                  <a:pt x="1835" y="1835"/>
                </a:lnTo>
                <a:lnTo>
                  <a:pt x="1835" y="323"/>
                </a:lnTo>
                <a:close/>
                <a:moveTo>
                  <a:pt x="323" y="323"/>
                </a:moveTo>
                <a:lnTo>
                  <a:pt x="323" y="1835"/>
                </a:lnTo>
                <a:lnTo>
                  <a:pt x="215" y="1835"/>
                </a:lnTo>
                <a:lnTo>
                  <a:pt x="215" y="1835"/>
                </a:lnTo>
                <a:cubicBezTo>
                  <a:pt x="96" y="1835"/>
                  <a:pt x="0" y="1738"/>
                  <a:pt x="0" y="1619"/>
                </a:cubicBezTo>
                <a:lnTo>
                  <a:pt x="0" y="1619"/>
                </a:lnTo>
                <a:lnTo>
                  <a:pt x="0" y="1619"/>
                </a:lnTo>
                <a:lnTo>
                  <a:pt x="0" y="539"/>
                </a:lnTo>
                <a:lnTo>
                  <a:pt x="0" y="539"/>
                </a:lnTo>
                <a:cubicBezTo>
                  <a:pt x="0" y="421"/>
                  <a:pt x="97" y="323"/>
                  <a:pt x="215" y="323"/>
                </a:cubicBezTo>
                <a:lnTo>
                  <a:pt x="215" y="323"/>
                </a:lnTo>
                <a:lnTo>
                  <a:pt x="323" y="323"/>
                </a:lnTo>
                <a:close/>
                <a:moveTo>
                  <a:pt x="863" y="215"/>
                </a:moveTo>
                <a:lnTo>
                  <a:pt x="863" y="323"/>
                </a:lnTo>
                <a:lnTo>
                  <a:pt x="1295" y="323"/>
                </a:lnTo>
                <a:lnTo>
                  <a:pt x="1295" y="215"/>
                </a:lnTo>
                <a:lnTo>
                  <a:pt x="863" y="2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textbox 91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与标准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2" name="textbox 112"/>
          <p:cNvSpPr/>
          <p:nvPr/>
        </p:nvSpPr>
        <p:spPr>
          <a:xfrm>
            <a:off x="4875262" y="1920427"/>
            <a:ext cx="492125" cy="423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0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  <p:sp>
        <p:nvSpPr>
          <p:cNvPr id="113" name="textbox 113"/>
          <p:cNvSpPr/>
          <p:nvPr/>
        </p:nvSpPr>
        <p:spPr>
          <a:xfrm>
            <a:off x="4888308" y="5598794"/>
            <a:ext cx="492125" cy="421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3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3000"/>
          </a:p>
        </p:txBody>
      </p:sp>
      <p:sp>
        <p:nvSpPr>
          <p:cNvPr id="114" name="textbox 114"/>
          <p:cNvSpPr/>
          <p:nvPr/>
        </p:nvSpPr>
        <p:spPr>
          <a:xfrm>
            <a:off x="3880020" y="3762630"/>
            <a:ext cx="49212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000"/>
          </a:p>
        </p:txBody>
      </p:sp>
      <p:sp>
        <p:nvSpPr>
          <p:cNvPr id="115" name="textbox 115"/>
          <p:cNvSpPr/>
          <p:nvPr/>
        </p:nvSpPr>
        <p:spPr>
          <a:xfrm>
            <a:off x="7795697" y="3752057"/>
            <a:ext cx="49212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3000"/>
          </a:p>
        </p:txBody>
      </p:sp>
      <p:sp>
        <p:nvSpPr>
          <p:cNvPr id="116" name="textbox 116"/>
          <p:cNvSpPr/>
          <p:nvPr/>
        </p:nvSpPr>
        <p:spPr>
          <a:xfrm>
            <a:off x="6798278" y="5586603"/>
            <a:ext cx="49212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endParaRPr lang="Microsoft YaHei" altLang="Microsoft YaHei" sz="3000"/>
          </a:p>
        </p:txBody>
      </p:sp>
      <p:sp>
        <p:nvSpPr>
          <p:cNvPr id="117" name="textbox 117"/>
          <p:cNvSpPr/>
          <p:nvPr/>
        </p:nvSpPr>
        <p:spPr>
          <a:xfrm>
            <a:off x="6798278" y="1899924"/>
            <a:ext cx="49212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picture 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914399"/>
            <a:ext cx="10655071" cy="5937454"/>
          </a:xfrm>
          <a:prstGeom prst="rect">
            <a:avLst/>
          </a:prstGeom>
        </p:spPr>
      </p:pic>
      <p:sp>
        <p:nvSpPr>
          <p:cNvPr id="119" name="textbox 119"/>
          <p:cNvSpPr/>
          <p:nvPr/>
        </p:nvSpPr>
        <p:spPr>
          <a:xfrm>
            <a:off x="6804450" y="1537507"/>
            <a:ext cx="2292350" cy="3902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优质产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2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31766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环保、高效的清洁剂</a:t>
            </a:r>
            <a:endParaRPr lang="Microsoft YaHei" altLang="Microsoft YaHei" sz="1500"/>
          </a:p>
          <a:p>
            <a:pPr marL="31766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备，确保清洁效果的</a:t>
            </a:r>
            <a:endParaRPr lang="Microsoft YaHei" altLang="Microsoft YaHei" sz="1500"/>
          </a:p>
          <a:p>
            <a:pPr marL="4529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同时也注重客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户的安全健</a:t>
            </a:r>
            <a:endParaRPr lang="Microsoft YaHei" altLang="Microsoft YaHei" sz="1500"/>
          </a:p>
          <a:p>
            <a:pPr marL="32147" algn="l" rtl="0" eaLnBrk="0">
              <a:lnSpc>
                <a:spcPts val="1608"/>
              </a:lnSpc>
              <a:spcBef>
                <a:spcPts val="1070"/>
              </a:spcBef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6043" algn="l" rtl="0" eaLnBrk="0">
              <a:lnSpc>
                <a:spcPct val="93000"/>
              </a:lnSpc>
              <a:spcBef>
                <a:spcPts val="604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32909" algn="l" rtl="0" eaLnBrk="0">
              <a:lnSpc>
                <a:spcPct val="92000"/>
              </a:lnSpc>
              <a:spcBef>
                <a:spcPts val="4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善的保洁流程和标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3348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准，确保服务质量和效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0" name="textbox 120"/>
          <p:cNvSpPr/>
          <p:nvPr/>
        </p:nvSpPr>
        <p:spPr>
          <a:xfrm>
            <a:off x="3830031" y="1538793"/>
            <a:ext cx="2134870" cy="1590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5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28870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一支经验丰富、技术</a:t>
            </a:r>
            <a:endParaRPr lang="Microsoft YaHei" altLang="Microsoft YaHei" sz="1500"/>
          </a:p>
          <a:p>
            <a:pPr marL="29822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过硬的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保洁团队，能够提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715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供高质量的保洁服务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1" name="textbox 121"/>
          <p:cNvSpPr/>
          <p:nvPr/>
        </p:nvSpPr>
        <p:spPr>
          <a:xfrm>
            <a:off x="9525947" y="2999921"/>
            <a:ext cx="2118360" cy="1589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51"/>
              </a:lnSpc>
            </a:pPr>
            <a:endParaRPr lang="Arial" altLang="Arial" sz="100"/>
          </a:p>
          <a:p>
            <a:pPr marL="418704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客户需求提供个性化</a:t>
            </a:r>
            <a:endParaRPr lang="Microsoft YaHei" altLang="Microsoft YaHei" sz="1500"/>
          </a:p>
          <a:p>
            <a:pPr marL="2070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的保洁服务方案，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满足不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5844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同客户的需求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22" name="path"/>
          <p:cNvSpPr/>
          <p:nvPr/>
        </p:nvSpPr>
        <p:spPr>
          <a:xfrm>
            <a:off x="539110" y="3194380"/>
            <a:ext cx="1396126" cy="1396126"/>
          </a:xfrm>
          <a:custGeom>
            <a:rect l="0" t="0" r="0" b="0"/>
            <a:pathLst>
              <a:path w="2198" h="2198">
                <a:moveTo>
                  <a:pt x="547" y="410"/>
                </a:moveTo>
                <a:lnTo>
                  <a:pt x="273" y="136"/>
                </a:lnTo>
                <a:lnTo>
                  <a:pt x="136" y="136"/>
                </a:lnTo>
                <a:lnTo>
                  <a:pt x="136" y="273"/>
                </a:lnTo>
                <a:lnTo>
                  <a:pt x="410" y="547"/>
                </a:lnTo>
                <a:lnTo>
                  <a:pt x="547" y="410"/>
                </a:lnTo>
                <a:close/>
                <a:moveTo>
                  <a:pt x="683" y="0"/>
                </a:moveTo>
                <a:lnTo>
                  <a:pt x="820" y="0"/>
                </a:lnTo>
                <a:lnTo>
                  <a:pt x="820" y="273"/>
                </a:lnTo>
                <a:lnTo>
                  <a:pt x="683" y="273"/>
                </a:lnTo>
                <a:lnTo>
                  <a:pt x="683" y="0"/>
                </a:lnTo>
                <a:close/>
                <a:moveTo>
                  <a:pt x="1231" y="683"/>
                </a:moveTo>
                <a:lnTo>
                  <a:pt x="1504" y="683"/>
                </a:lnTo>
                <a:lnTo>
                  <a:pt x="1504" y="820"/>
                </a:lnTo>
                <a:lnTo>
                  <a:pt x="1231" y="820"/>
                </a:lnTo>
                <a:lnTo>
                  <a:pt x="1231" y="683"/>
                </a:lnTo>
                <a:close/>
                <a:moveTo>
                  <a:pt x="1367" y="273"/>
                </a:moveTo>
                <a:lnTo>
                  <a:pt x="1367" y="136"/>
                </a:lnTo>
                <a:lnTo>
                  <a:pt x="1231" y="136"/>
                </a:lnTo>
                <a:lnTo>
                  <a:pt x="957" y="410"/>
                </a:lnTo>
                <a:lnTo>
                  <a:pt x="1094" y="547"/>
                </a:lnTo>
                <a:lnTo>
                  <a:pt x="1367" y="273"/>
                </a:lnTo>
                <a:close/>
                <a:moveTo>
                  <a:pt x="0" y="683"/>
                </a:moveTo>
                <a:lnTo>
                  <a:pt x="273" y="683"/>
                </a:lnTo>
                <a:lnTo>
                  <a:pt x="273" y="820"/>
                </a:lnTo>
                <a:lnTo>
                  <a:pt x="0" y="820"/>
                </a:lnTo>
                <a:lnTo>
                  <a:pt x="0" y="683"/>
                </a:lnTo>
                <a:close/>
                <a:moveTo>
                  <a:pt x="683" y="1231"/>
                </a:moveTo>
                <a:lnTo>
                  <a:pt x="820" y="1231"/>
                </a:lnTo>
                <a:lnTo>
                  <a:pt x="820" y="1504"/>
                </a:lnTo>
                <a:lnTo>
                  <a:pt x="683" y="1504"/>
                </a:lnTo>
                <a:lnTo>
                  <a:pt x="683" y="1231"/>
                </a:lnTo>
                <a:close/>
                <a:moveTo>
                  <a:pt x="136" y="1231"/>
                </a:moveTo>
                <a:lnTo>
                  <a:pt x="136" y="1367"/>
                </a:lnTo>
                <a:lnTo>
                  <a:pt x="273" y="1367"/>
                </a:lnTo>
                <a:lnTo>
                  <a:pt x="547" y="1094"/>
                </a:lnTo>
                <a:lnTo>
                  <a:pt x="410" y="957"/>
                </a:lnTo>
                <a:lnTo>
                  <a:pt x="136" y="1231"/>
                </a:lnTo>
                <a:close/>
                <a:moveTo>
                  <a:pt x="2158" y="1885"/>
                </a:moveTo>
                <a:lnTo>
                  <a:pt x="799" y="525"/>
                </a:lnTo>
                <a:lnTo>
                  <a:pt x="799" y="525"/>
                </a:lnTo>
                <a:cubicBezTo>
                  <a:pt x="759" y="485"/>
                  <a:pt x="693" y="485"/>
                  <a:pt x="654" y="525"/>
                </a:cubicBezTo>
                <a:lnTo>
                  <a:pt x="654" y="525"/>
                </a:lnTo>
                <a:lnTo>
                  <a:pt x="525" y="654"/>
                </a:lnTo>
                <a:lnTo>
                  <a:pt x="525" y="654"/>
                </a:lnTo>
                <a:cubicBezTo>
                  <a:pt x="485" y="693"/>
                  <a:pt x="485" y="759"/>
                  <a:pt x="525" y="799"/>
                </a:cubicBezTo>
                <a:lnTo>
                  <a:pt x="525" y="799"/>
                </a:lnTo>
                <a:lnTo>
                  <a:pt x="1885" y="2158"/>
                </a:lnTo>
                <a:lnTo>
                  <a:pt x="1885" y="2158"/>
                </a:lnTo>
                <a:cubicBezTo>
                  <a:pt x="1925" y="2198"/>
                  <a:pt x="1990" y="2198"/>
                  <a:pt x="2030" y="2158"/>
                </a:cubicBezTo>
                <a:lnTo>
                  <a:pt x="2030" y="2158"/>
                </a:lnTo>
                <a:lnTo>
                  <a:pt x="2158" y="2030"/>
                </a:lnTo>
                <a:lnTo>
                  <a:pt x="2158" y="2030"/>
                </a:lnTo>
                <a:cubicBezTo>
                  <a:pt x="2198" y="1990"/>
                  <a:pt x="2198" y="1925"/>
                  <a:pt x="2158" y="1885"/>
                </a:cubicBezTo>
                <a:moveTo>
                  <a:pt x="1025" y="1162"/>
                </a:moveTo>
                <a:lnTo>
                  <a:pt x="615" y="752"/>
                </a:lnTo>
                <a:lnTo>
                  <a:pt x="752" y="615"/>
                </a:lnTo>
                <a:lnTo>
                  <a:pt x="1162" y="1025"/>
                </a:lnTo>
                <a:lnTo>
                  <a:pt x="1025" y="11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textbox 123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优势与竞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争力分析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4" name="textbox 144"/>
          <p:cNvSpPr/>
          <p:nvPr/>
        </p:nvSpPr>
        <p:spPr>
          <a:xfrm>
            <a:off x="3846011" y="4862579"/>
            <a:ext cx="211899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场上拥有良好的口碑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和信誉，客户满意度高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5" name="textbox 145"/>
          <p:cNvSpPr/>
          <p:nvPr/>
        </p:nvSpPr>
        <p:spPr>
          <a:xfrm>
            <a:off x="3839546" y="4020477"/>
            <a:ext cx="103822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8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20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146" name="picture 1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22" name="group 22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147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8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9" name="textbox 149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000"/>
            </a:p>
          </p:txBody>
        </p:sp>
      </p:grpSp>
      <p:sp>
        <p:nvSpPr>
          <p:cNvPr id="150" name="textbox 150"/>
          <p:cNvSpPr/>
          <p:nvPr/>
        </p:nvSpPr>
        <p:spPr>
          <a:xfrm>
            <a:off x="5833033" y="3214657"/>
            <a:ext cx="302831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3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目标市场与定位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textbox 151"/>
          <p:cNvSpPr/>
          <p:nvPr/>
        </p:nvSpPr>
        <p:spPr>
          <a:xfrm>
            <a:off x="2104127" y="3617817"/>
            <a:ext cx="2120264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4224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日常保洁服务，满足</a:t>
            </a:r>
            <a:endParaRPr lang="Microsoft YaHei" altLang="Microsoft YaHei" sz="1500"/>
          </a:p>
          <a:p>
            <a:pPr marL="12700" algn="l" rtl="0" eaLnBrk="0">
              <a:lnSpc>
                <a:spcPts val="2689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企业日常清洁需求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152" name="picture 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127500" y="2133600"/>
            <a:ext cx="1845865" cy="2859405"/>
          </a:xfrm>
          <a:prstGeom prst="rect">
            <a:avLst/>
          </a:prstGeom>
        </p:spPr>
      </p:pic>
      <p:pic>
        <p:nvPicPr>
          <p:cNvPr id="153" name="picture 1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40700" y="2095500"/>
            <a:ext cx="1561420" cy="2859405"/>
          </a:xfrm>
          <a:prstGeom prst="rect">
            <a:avLst/>
          </a:prstGeom>
        </p:spPr>
      </p:pic>
      <p:pic>
        <p:nvPicPr>
          <p:cNvPr id="154" name="picture 1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62000" y="2095499"/>
            <a:ext cx="1110529" cy="2859087"/>
          </a:xfrm>
          <a:prstGeom prst="rect">
            <a:avLst/>
          </a:prstGeom>
        </p:spPr>
      </p:pic>
      <p:sp>
        <p:nvSpPr>
          <p:cNvPr id="155" name="textbox 155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819785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6" name="textbox 176"/>
          <p:cNvSpPr/>
          <p:nvPr/>
        </p:nvSpPr>
        <p:spPr>
          <a:xfrm>
            <a:off x="5950902" y="3617436"/>
            <a:ext cx="211899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家庭保洁服务，满足</a:t>
            </a:r>
            <a:endParaRPr lang="Microsoft YaHei" altLang="Microsoft YaHei" sz="1500"/>
          </a:p>
          <a:p>
            <a:pPr marL="14985" algn="l" rtl="0" eaLnBrk="0">
              <a:lnSpc>
                <a:spcPts val="2689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家庭日常清洁需求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7" name="textbox 177"/>
          <p:cNvSpPr/>
          <p:nvPr/>
        </p:nvSpPr>
        <p:spPr>
          <a:xfrm>
            <a:off x="9843897" y="3617817"/>
            <a:ext cx="2082164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提供公共场所保洁服务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ts val="2698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如医院、学校、商场等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8" name="textbox 178"/>
          <p:cNvSpPr/>
          <p:nvPr/>
        </p:nvSpPr>
        <p:spPr>
          <a:xfrm>
            <a:off x="2523674" y="2776230"/>
            <a:ext cx="1296035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1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中小型企业</a:t>
            </a:r>
            <a:endParaRPr lang="Microsoft YaHei" altLang="Microsoft YaHei" sz="2000"/>
          </a:p>
        </p:txBody>
      </p:sp>
      <p:sp>
        <p:nvSpPr>
          <p:cNvPr id="179" name="textbox 179"/>
          <p:cNvSpPr/>
          <p:nvPr/>
        </p:nvSpPr>
        <p:spPr>
          <a:xfrm>
            <a:off x="6485940" y="2775201"/>
            <a:ext cx="1050289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9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endParaRPr lang="Microsoft YaHei" altLang="Microsoft YaHei" sz="2000"/>
          </a:p>
        </p:txBody>
      </p:sp>
      <p:sp>
        <p:nvSpPr>
          <p:cNvPr id="180" name="textbox 180"/>
          <p:cNvSpPr/>
          <p:nvPr/>
        </p:nvSpPr>
        <p:spPr>
          <a:xfrm>
            <a:off x="10379964" y="2777259"/>
            <a:ext cx="1049019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8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" name="group 26"/>
          <p:cNvGrpSpPr/>
          <p:nvPr/>
        </p:nvGrpSpPr>
        <p:grpSpPr>
          <a:xfrm rot="21600000">
            <a:off x="3796664" y="2814609"/>
            <a:ext cx="2381868" cy="2110688"/>
            <a:chExt cx="2381868" cy="2110688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2173449" cy="2110688"/>
              <a:chExt cx="2173449" cy="2110688"/>
            </a:xfrm>
          </p:grpSpPr>
          <p:sp>
            <p:nvSpPr>
              <p:cNvPr id="181" name="path"/>
              <p:cNvSpPr/>
              <p:nvPr/>
            </p:nvSpPr>
            <p:spPr>
              <a:xfrm>
                <a:off x="0" y="0"/>
                <a:ext cx="2106354" cy="2110688"/>
              </a:xfrm>
              <a:custGeom>
                <a:rect l="0" t="0" r="0" b="0"/>
                <a:pathLst>
                  <a:path w="3317" h="3323">
                    <a:moveTo>
                      <a:pt x="2945" y="2963"/>
                    </a:moveTo>
                    <a:cubicBezTo>
                      <a:pt x="2372" y="3527"/>
                      <a:pt x="1333" y="3398"/>
                      <a:pt x="621" y="2675"/>
                    </a:cubicBezTo>
                    <a:lnTo>
                      <a:pt x="621" y="2675"/>
                    </a:lnTo>
                    <a:cubicBezTo>
                      <a:pt x="-85" y="1957"/>
                      <a:pt x="-198" y="916"/>
                      <a:pt x="374" y="357"/>
                    </a:cubicBezTo>
                    <a:lnTo>
                      <a:pt x="374" y="357"/>
                    </a:lnTo>
                    <a:cubicBezTo>
                      <a:pt x="944" y="-202"/>
                      <a:pt x="1982" y="-72"/>
                      <a:pt x="2694" y="645"/>
                    </a:cubicBezTo>
                    <a:lnTo>
                      <a:pt x="2694" y="645"/>
                    </a:lnTo>
                    <a:cubicBezTo>
                      <a:pt x="3402" y="1363"/>
                      <a:pt x="3515" y="2403"/>
                      <a:pt x="2945" y="2963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2" name="path"/>
              <p:cNvSpPr/>
              <p:nvPr/>
            </p:nvSpPr>
            <p:spPr>
              <a:xfrm>
                <a:off x="15" y="15"/>
                <a:ext cx="2106322" cy="2110657"/>
              </a:xfrm>
              <a:custGeom>
                <a:rect l="0" t="0" r="0" b="0"/>
                <a:pathLst>
                  <a:path w="3317" h="3323">
                    <a:moveTo>
                      <a:pt x="2945" y="2963"/>
                    </a:moveTo>
                    <a:cubicBezTo>
                      <a:pt x="2372" y="3527"/>
                      <a:pt x="1333" y="3398"/>
                      <a:pt x="621" y="2675"/>
                    </a:cubicBezTo>
                    <a:lnTo>
                      <a:pt x="621" y="2675"/>
                    </a:lnTo>
                    <a:cubicBezTo>
                      <a:pt x="-85" y="1956"/>
                      <a:pt x="-199" y="916"/>
                      <a:pt x="374" y="357"/>
                    </a:cubicBezTo>
                    <a:lnTo>
                      <a:pt x="374" y="357"/>
                    </a:lnTo>
                    <a:cubicBezTo>
                      <a:pt x="944" y="-202"/>
                      <a:pt x="1982" y="-72"/>
                      <a:pt x="2694" y="645"/>
                    </a:cubicBezTo>
                    <a:lnTo>
                      <a:pt x="2694" y="645"/>
                    </a:lnTo>
                    <a:cubicBezTo>
                      <a:pt x="3402" y="1363"/>
                      <a:pt x="3515" y="2403"/>
                      <a:pt x="2945" y="2963"/>
                    </a:cubicBezTo>
                  </a:path>
                </a:pathLst>
              </a:custGeom>
              <a:noFill/>
              <a:ln w="12667" cap="flat">
                <a:solidFill>
                  <a:srgbClr val="EDEDE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3" name="path"/>
              <p:cNvSpPr/>
              <p:nvPr/>
            </p:nvSpPr>
            <p:spPr>
              <a:xfrm>
                <a:off x="64697" y="13851"/>
                <a:ext cx="2037558" cy="2006930"/>
              </a:xfrm>
              <a:custGeom>
                <a:rect l="0" t="0" r="0" b="0"/>
                <a:pathLst>
                  <a:path w="3208" h="3160">
                    <a:moveTo>
                      <a:pt x="2818" y="2825"/>
                    </a:moveTo>
                    <a:cubicBezTo>
                      <a:pt x="2241" y="3352"/>
                      <a:pt x="1234" y="3226"/>
                      <a:pt x="560" y="2541"/>
                    </a:cubicBezTo>
                    <a:lnTo>
                      <a:pt x="560" y="2541"/>
                    </a:lnTo>
                    <a:cubicBezTo>
                      <a:pt x="-108" y="1855"/>
                      <a:pt x="-183" y="868"/>
                      <a:pt x="393" y="336"/>
                    </a:cubicBezTo>
                    <a:lnTo>
                      <a:pt x="393" y="336"/>
                    </a:lnTo>
                    <a:cubicBezTo>
                      <a:pt x="966" y="-194"/>
                      <a:pt x="1978" y="-64"/>
                      <a:pt x="2647" y="621"/>
                    </a:cubicBezTo>
                    <a:lnTo>
                      <a:pt x="2647" y="621"/>
                    </a:lnTo>
                    <a:cubicBezTo>
                      <a:pt x="3316" y="1307"/>
                      <a:pt x="3391" y="2294"/>
                      <a:pt x="2818" y="282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4" name="path"/>
              <p:cNvSpPr/>
              <p:nvPr/>
            </p:nvSpPr>
            <p:spPr>
              <a:xfrm>
                <a:off x="64713" y="13867"/>
                <a:ext cx="2037526" cy="2006898"/>
              </a:xfrm>
              <a:custGeom>
                <a:rect l="0" t="0" r="0" b="0"/>
                <a:pathLst>
                  <a:path w="3208" h="3160">
                    <a:moveTo>
                      <a:pt x="2818" y="2825"/>
                    </a:moveTo>
                    <a:cubicBezTo>
                      <a:pt x="2241" y="3352"/>
                      <a:pt x="1234" y="3226"/>
                      <a:pt x="560" y="2541"/>
                    </a:cubicBezTo>
                    <a:lnTo>
                      <a:pt x="560" y="2541"/>
                    </a:lnTo>
                    <a:cubicBezTo>
                      <a:pt x="-108" y="1855"/>
                      <a:pt x="-183" y="868"/>
                      <a:pt x="393" y="336"/>
                    </a:cubicBezTo>
                    <a:lnTo>
                      <a:pt x="393" y="336"/>
                    </a:lnTo>
                    <a:cubicBezTo>
                      <a:pt x="966" y="-194"/>
                      <a:pt x="1978" y="-64"/>
                      <a:pt x="2647" y="621"/>
                    </a:cubicBezTo>
                    <a:lnTo>
                      <a:pt x="2647" y="621"/>
                    </a:lnTo>
                    <a:cubicBezTo>
                      <a:pt x="3316" y="1307"/>
                      <a:pt x="3391" y="2294"/>
                      <a:pt x="2818" y="2825"/>
                    </a:cubicBezTo>
                  </a:path>
                </a:pathLst>
              </a:custGeom>
              <a:noFill/>
              <a:ln w="12667" cap="flat">
                <a:solidFill>
                  <a:srgbClr val="E9E9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5" name="path"/>
              <p:cNvSpPr/>
              <p:nvPr/>
            </p:nvSpPr>
            <p:spPr>
              <a:xfrm>
                <a:off x="124567" y="28040"/>
                <a:ext cx="1981650" cy="1897424"/>
              </a:xfrm>
              <a:custGeom>
                <a:rect l="0" t="0" r="0" b="0"/>
                <a:pathLst>
                  <a:path w="3120" h="2988">
                    <a:moveTo>
                      <a:pt x="2704" y="2674"/>
                    </a:moveTo>
                    <a:cubicBezTo>
                      <a:pt x="2122" y="3170"/>
                      <a:pt x="1139" y="3045"/>
                      <a:pt x="511" y="2398"/>
                    </a:cubicBezTo>
                    <a:lnTo>
                      <a:pt x="511" y="2398"/>
                    </a:lnTo>
                    <a:cubicBezTo>
                      <a:pt x="-120" y="1747"/>
                      <a:pt x="-162" y="812"/>
                      <a:pt x="419" y="315"/>
                    </a:cubicBezTo>
                    <a:lnTo>
                      <a:pt x="419" y="315"/>
                    </a:lnTo>
                    <a:cubicBezTo>
                      <a:pt x="996" y="-181"/>
                      <a:pt x="1980" y="-60"/>
                      <a:pt x="2612" y="590"/>
                    </a:cubicBezTo>
                    <a:lnTo>
                      <a:pt x="2612" y="590"/>
                    </a:lnTo>
                    <a:cubicBezTo>
                      <a:pt x="3240" y="1242"/>
                      <a:pt x="3282" y="2173"/>
                      <a:pt x="2704" y="2674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6" name="path"/>
              <p:cNvSpPr/>
              <p:nvPr/>
            </p:nvSpPr>
            <p:spPr>
              <a:xfrm>
                <a:off x="124583" y="28056"/>
                <a:ext cx="1981618" cy="1897392"/>
              </a:xfrm>
              <a:custGeom>
                <a:rect l="0" t="0" r="0" b="0"/>
                <a:pathLst>
                  <a:path w="3120" h="2988">
                    <a:moveTo>
                      <a:pt x="2704" y="2674"/>
                    </a:moveTo>
                    <a:cubicBezTo>
                      <a:pt x="2122" y="3170"/>
                      <a:pt x="1139" y="3045"/>
                      <a:pt x="511" y="2398"/>
                    </a:cubicBezTo>
                    <a:lnTo>
                      <a:pt x="511" y="2398"/>
                    </a:lnTo>
                    <a:cubicBezTo>
                      <a:pt x="-120" y="1747"/>
                      <a:pt x="-162" y="812"/>
                      <a:pt x="419" y="315"/>
                    </a:cubicBezTo>
                    <a:lnTo>
                      <a:pt x="419" y="315"/>
                    </a:lnTo>
                    <a:cubicBezTo>
                      <a:pt x="996" y="-181"/>
                      <a:pt x="1980" y="-60"/>
                      <a:pt x="2612" y="590"/>
                    </a:cubicBezTo>
                    <a:lnTo>
                      <a:pt x="2612" y="590"/>
                    </a:lnTo>
                    <a:cubicBezTo>
                      <a:pt x="3240" y="1242"/>
                      <a:pt x="3282" y="2173"/>
                      <a:pt x="2704" y="2674"/>
                    </a:cubicBezTo>
                  </a:path>
                </a:pathLst>
              </a:custGeom>
              <a:noFill/>
              <a:ln w="12667" cap="flat">
                <a:solidFill>
                  <a:srgbClr val="E4E4E4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7" name="path"/>
              <p:cNvSpPr/>
              <p:nvPr/>
            </p:nvSpPr>
            <p:spPr>
              <a:xfrm>
                <a:off x="184530" y="40182"/>
                <a:ext cx="1925223" cy="1792943"/>
              </a:xfrm>
              <a:custGeom>
                <a:rect l="0" t="0" r="0" b="0"/>
                <a:pathLst>
                  <a:path w="3031" h="2823">
                    <a:moveTo>
                      <a:pt x="2588" y="2528"/>
                    </a:moveTo>
                    <a:cubicBezTo>
                      <a:pt x="2002" y="2996"/>
                      <a:pt x="1048" y="2875"/>
                      <a:pt x="458" y="2257"/>
                    </a:cubicBezTo>
                    <a:lnTo>
                      <a:pt x="458" y="2257"/>
                    </a:lnTo>
                    <a:cubicBezTo>
                      <a:pt x="-135" y="1639"/>
                      <a:pt x="-139" y="762"/>
                      <a:pt x="446" y="294"/>
                    </a:cubicBezTo>
                    <a:lnTo>
                      <a:pt x="446" y="294"/>
                    </a:lnTo>
                    <a:cubicBezTo>
                      <a:pt x="1027" y="-173"/>
                      <a:pt x="1981" y="-52"/>
                      <a:pt x="2576" y="566"/>
                    </a:cubicBezTo>
                    <a:lnTo>
                      <a:pt x="2576" y="566"/>
                    </a:lnTo>
                    <a:cubicBezTo>
                      <a:pt x="3166" y="1184"/>
                      <a:pt x="3170" y="2061"/>
                      <a:pt x="2588" y="252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8" name="path"/>
              <p:cNvSpPr/>
              <p:nvPr/>
            </p:nvSpPr>
            <p:spPr>
              <a:xfrm>
                <a:off x="184546" y="40198"/>
                <a:ext cx="1925192" cy="1792911"/>
              </a:xfrm>
              <a:custGeom>
                <a:rect l="0" t="0" r="0" b="0"/>
                <a:pathLst>
                  <a:path w="3031" h="2823">
                    <a:moveTo>
                      <a:pt x="2588" y="2528"/>
                    </a:moveTo>
                    <a:cubicBezTo>
                      <a:pt x="2002" y="2996"/>
                      <a:pt x="1048" y="2875"/>
                      <a:pt x="458" y="2257"/>
                    </a:cubicBezTo>
                    <a:lnTo>
                      <a:pt x="458" y="2257"/>
                    </a:lnTo>
                    <a:cubicBezTo>
                      <a:pt x="-135" y="1639"/>
                      <a:pt x="-139" y="762"/>
                      <a:pt x="446" y="294"/>
                    </a:cubicBezTo>
                    <a:lnTo>
                      <a:pt x="446" y="294"/>
                    </a:lnTo>
                    <a:cubicBezTo>
                      <a:pt x="1027" y="-173"/>
                      <a:pt x="1981" y="-52"/>
                      <a:pt x="2576" y="565"/>
                    </a:cubicBezTo>
                    <a:lnTo>
                      <a:pt x="2576" y="565"/>
                    </a:lnTo>
                    <a:cubicBezTo>
                      <a:pt x="3166" y="1184"/>
                      <a:pt x="3170" y="2061"/>
                      <a:pt x="2588" y="2528"/>
                    </a:cubicBezTo>
                  </a:path>
                </a:pathLst>
              </a:custGeom>
              <a:noFill/>
              <a:ln w="12667" cap="flat">
                <a:solidFill>
                  <a:srgbClr val="E0E0E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9" name="path"/>
              <p:cNvSpPr/>
              <p:nvPr/>
            </p:nvSpPr>
            <p:spPr>
              <a:xfrm>
                <a:off x="245085" y="53818"/>
                <a:ext cx="1867614" cy="1686464"/>
              </a:xfrm>
              <a:custGeom>
                <a:rect l="0" t="0" r="0" b="0"/>
                <a:pathLst>
                  <a:path w="2941" h="2655">
                    <a:moveTo>
                      <a:pt x="2472" y="2381"/>
                    </a:moveTo>
                    <a:cubicBezTo>
                      <a:pt x="1882" y="2820"/>
                      <a:pt x="957" y="2699"/>
                      <a:pt x="404" y="2118"/>
                    </a:cubicBezTo>
                    <a:lnTo>
                      <a:pt x="404" y="2118"/>
                    </a:lnTo>
                    <a:cubicBezTo>
                      <a:pt x="-147" y="1534"/>
                      <a:pt x="-118" y="707"/>
                      <a:pt x="471" y="273"/>
                    </a:cubicBezTo>
                    <a:lnTo>
                      <a:pt x="471" y="273"/>
                    </a:lnTo>
                    <a:cubicBezTo>
                      <a:pt x="1062" y="-164"/>
                      <a:pt x="1986" y="-43"/>
                      <a:pt x="2539" y="540"/>
                    </a:cubicBezTo>
                    <a:lnTo>
                      <a:pt x="2539" y="540"/>
                    </a:lnTo>
                    <a:cubicBezTo>
                      <a:pt x="3087" y="1121"/>
                      <a:pt x="3058" y="1947"/>
                      <a:pt x="2472" y="238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0" name="path"/>
              <p:cNvSpPr/>
              <p:nvPr/>
            </p:nvSpPr>
            <p:spPr>
              <a:xfrm>
                <a:off x="245101" y="53835"/>
                <a:ext cx="1867582" cy="1686432"/>
              </a:xfrm>
              <a:custGeom>
                <a:rect l="0" t="0" r="0" b="0"/>
                <a:pathLst>
                  <a:path w="2941" h="2655">
                    <a:moveTo>
                      <a:pt x="2472" y="2381"/>
                    </a:moveTo>
                    <a:cubicBezTo>
                      <a:pt x="1882" y="2820"/>
                      <a:pt x="957" y="2699"/>
                      <a:pt x="404" y="2118"/>
                    </a:cubicBezTo>
                    <a:lnTo>
                      <a:pt x="404" y="2118"/>
                    </a:lnTo>
                    <a:cubicBezTo>
                      <a:pt x="-147" y="1534"/>
                      <a:pt x="-118" y="707"/>
                      <a:pt x="471" y="273"/>
                    </a:cubicBezTo>
                    <a:lnTo>
                      <a:pt x="471" y="273"/>
                    </a:lnTo>
                    <a:cubicBezTo>
                      <a:pt x="1061" y="-164"/>
                      <a:pt x="1986" y="-43"/>
                      <a:pt x="2539" y="540"/>
                    </a:cubicBezTo>
                    <a:lnTo>
                      <a:pt x="2539" y="540"/>
                    </a:lnTo>
                    <a:cubicBezTo>
                      <a:pt x="3087" y="1121"/>
                      <a:pt x="3058" y="1947"/>
                      <a:pt x="2472" y="2381"/>
                    </a:cubicBezTo>
                  </a:path>
                </a:pathLst>
              </a:custGeom>
              <a:noFill/>
              <a:ln w="12667" cap="flat">
                <a:solidFill>
                  <a:srgbClr val="DCDCDC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1" name="path"/>
              <p:cNvSpPr/>
              <p:nvPr/>
            </p:nvSpPr>
            <p:spPr>
              <a:xfrm>
                <a:off x="306625" y="67428"/>
                <a:ext cx="1809218" cy="1581118"/>
              </a:xfrm>
              <a:custGeom>
                <a:rect l="0" t="0" r="0" b="0"/>
                <a:pathLst>
                  <a:path w="2849" h="2489">
                    <a:moveTo>
                      <a:pt x="2354" y="2238"/>
                    </a:moveTo>
                    <a:cubicBezTo>
                      <a:pt x="1760" y="2643"/>
                      <a:pt x="865" y="2526"/>
                      <a:pt x="350" y="1975"/>
                    </a:cubicBezTo>
                    <a:lnTo>
                      <a:pt x="350" y="1975"/>
                    </a:lnTo>
                    <a:cubicBezTo>
                      <a:pt x="-159" y="1428"/>
                      <a:pt x="-96" y="656"/>
                      <a:pt x="497" y="251"/>
                    </a:cubicBezTo>
                    <a:lnTo>
                      <a:pt x="497" y="251"/>
                    </a:lnTo>
                    <a:cubicBezTo>
                      <a:pt x="1091" y="-153"/>
                      <a:pt x="1986" y="-36"/>
                      <a:pt x="2496" y="510"/>
                    </a:cubicBezTo>
                    <a:lnTo>
                      <a:pt x="2496" y="510"/>
                    </a:lnTo>
                    <a:cubicBezTo>
                      <a:pt x="3010" y="1061"/>
                      <a:pt x="2943" y="1833"/>
                      <a:pt x="2354" y="223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2" name="path"/>
              <p:cNvSpPr/>
              <p:nvPr/>
            </p:nvSpPr>
            <p:spPr>
              <a:xfrm>
                <a:off x="306641" y="67444"/>
                <a:ext cx="1809186" cy="1581086"/>
              </a:xfrm>
              <a:custGeom>
                <a:rect l="0" t="0" r="0" b="0"/>
                <a:pathLst>
                  <a:path w="2849" h="2489">
                    <a:moveTo>
                      <a:pt x="2354" y="2238"/>
                    </a:moveTo>
                    <a:cubicBezTo>
                      <a:pt x="1760" y="2643"/>
                      <a:pt x="865" y="2526"/>
                      <a:pt x="350" y="1975"/>
                    </a:cubicBezTo>
                    <a:lnTo>
                      <a:pt x="350" y="1975"/>
                    </a:lnTo>
                    <a:cubicBezTo>
                      <a:pt x="-159" y="1428"/>
                      <a:pt x="-96" y="656"/>
                      <a:pt x="497" y="251"/>
                    </a:cubicBezTo>
                    <a:lnTo>
                      <a:pt x="497" y="251"/>
                    </a:lnTo>
                    <a:cubicBezTo>
                      <a:pt x="1091" y="-153"/>
                      <a:pt x="1985" y="-36"/>
                      <a:pt x="2496" y="510"/>
                    </a:cubicBezTo>
                    <a:lnTo>
                      <a:pt x="2496" y="510"/>
                    </a:lnTo>
                    <a:cubicBezTo>
                      <a:pt x="3010" y="1061"/>
                      <a:pt x="2943" y="1833"/>
                      <a:pt x="2354" y="2238"/>
                    </a:cubicBezTo>
                  </a:path>
                </a:pathLst>
              </a:custGeom>
              <a:noFill/>
              <a:ln w="12667" cap="flat">
                <a:solidFill>
                  <a:srgbClr val="D8D8D8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3" name="path"/>
              <p:cNvSpPr/>
              <p:nvPr/>
            </p:nvSpPr>
            <p:spPr>
              <a:xfrm>
                <a:off x="361438" y="81126"/>
                <a:ext cx="1762831" cy="1474435"/>
              </a:xfrm>
              <a:custGeom>
                <a:rect l="0" t="0" r="0" b="0"/>
                <a:pathLst>
                  <a:path w="2776" h="2321">
                    <a:moveTo>
                      <a:pt x="2243" y="2093"/>
                    </a:moveTo>
                    <a:cubicBezTo>
                      <a:pt x="1649" y="2464"/>
                      <a:pt x="779" y="2352"/>
                      <a:pt x="306" y="1838"/>
                    </a:cubicBezTo>
                    <a:lnTo>
                      <a:pt x="306" y="1838"/>
                    </a:lnTo>
                    <a:cubicBezTo>
                      <a:pt x="-165" y="1324"/>
                      <a:pt x="-65" y="602"/>
                      <a:pt x="532" y="230"/>
                    </a:cubicBezTo>
                    <a:lnTo>
                      <a:pt x="532" y="230"/>
                    </a:lnTo>
                    <a:cubicBezTo>
                      <a:pt x="1130" y="-145"/>
                      <a:pt x="1996" y="-28"/>
                      <a:pt x="2469" y="485"/>
                    </a:cubicBezTo>
                    <a:lnTo>
                      <a:pt x="2469" y="485"/>
                    </a:lnTo>
                    <a:cubicBezTo>
                      <a:pt x="2941" y="999"/>
                      <a:pt x="2841" y="1717"/>
                      <a:pt x="2243" y="2093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4" name="path"/>
              <p:cNvSpPr/>
              <p:nvPr/>
            </p:nvSpPr>
            <p:spPr>
              <a:xfrm>
                <a:off x="361454" y="81142"/>
                <a:ext cx="1762800" cy="1474403"/>
              </a:xfrm>
              <a:custGeom>
                <a:rect l="0" t="0" r="0" b="0"/>
                <a:pathLst>
                  <a:path w="2776" h="2321">
                    <a:moveTo>
                      <a:pt x="2243" y="2093"/>
                    </a:moveTo>
                    <a:cubicBezTo>
                      <a:pt x="1649" y="2464"/>
                      <a:pt x="779" y="2352"/>
                      <a:pt x="306" y="1838"/>
                    </a:cubicBezTo>
                    <a:lnTo>
                      <a:pt x="306" y="1838"/>
                    </a:lnTo>
                    <a:cubicBezTo>
                      <a:pt x="-165" y="1324"/>
                      <a:pt x="-65" y="602"/>
                      <a:pt x="532" y="230"/>
                    </a:cubicBezTo>
                    <a:lnTo>
                      <a:pt x="532" y="230"/>
                    </a:lnTo>
                    <a:cubicBezTo>
                      <a:pt x="1130" y="-145"/>
                      <a:pt x="1996" y="-28"/>
                      <a:pt x="2469" y="485"/>
                    </a:cubicBezTo>
                    <a:lnTo>
                      <a:pt x="2469" y="485"/>
                    </a:lnTo>
                    <a:cubicBezTo>
                      <a:pt x="2941" y="998"/>
                      <a:pt x="2841" y="1717"/>
                      <a:pt x="2243" y="2093"/>
                    </a:cubicBezTo>
                  </a:path>
                </a:pathLst>
              </a:custGeom>
              <a:noFill/>
              <a:ln w="12667" cap="flat">
                <a:solidFill>
                  <a:srgbClr val="D3D3D3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5" name="path"/>
              <p:cNvSpPr/>
              <p:nvPr/>
            </p:nvSpPr>
            <p:spPr>
              <a:xfrm>
                <a:off x="415746" y="93973"/>
                <a:ext cx="1717793" cy="1369447"/>
              </a:xfrm>
              <a:custGeom>
                <a:rect l="0" t="0" r="0" b="0"/>
                <a:pathLst>
                  <a:path w="2705" h="2156">
                    <a:moveTo>
                      <a:pt x="2135" y="1947"/>
                    </a:moveTo>
                    <a:cubicBezTo>
                      <a:pt x="1537" y="2289"/>
                      <a:pt x="697" y="2180"/>
                      <a:pt x="262" y="1700"/>
                    </a:cubicBezTo>
                    <a:lnTo>
                      <a:pt x="262" y="1700"/>
                    </a:lnTo>
                    <a:cubicBezTo>
                      <a:pt x="-168" y="1220"/>
                      <a:pt x="-34" y="552"/>
                      <a:pt x="567" y="209"/>
                    </a:cubicBezTo>
                    <a:lnTo>
                      <a:pt x="567" y="209"/>
                    </a:lnTo>
                    <a:cubicBezTo>
                      <a:pt x="1169" y="-132"/>
                      <a:pt x="2010" y="-24"/>
                      <a:pt x="2441" y="455"/>
                    </a:cubicBezTo>
                    <a:lnTo>
                      <a:pt x="2441" y="455"/>
                    </a:lnTo>
                    <a:cubicBezTo>
                      <a:pt x="2876" y="936"/>
                      <a:pt x="2738" y="1604"/>
                      <a:pt x="2135" y="1947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6" name="path"/>
              <p:cNvSpPr/>
              <p:nvPr/>
            </p:nvSpPr>
            <p:spPr>
              <a:xfrm>
                <a:off x="415762" y="93989"/>
                <a:ext cx="1717762" cy="1369415"/>
              </a:xfrm>
              <a:custGeom>
                <a:rect l="0" t="0" r="0" b="0"/>
                <a:pathLst>
                  <a:path w="2705" h="2156">
                    <a:moveTo>
                      <a:pt x="2135" y="1947"/>
                    </a:moveTo>
                    <a:cubicBezTo>
                      <a:pt x="1537" y="2289"/>
                      <a:pt x="697" y="2180"/>
                      <a:pt x="262" y="1700"/>
                    </a:cubicBezTo>
                    <a:lnTo>
                      <a:pt x="262" y="1700"/>
                    </a:lnTo>
                    <a:cubicBezTo>
                      <a:pt x="-168" y="1220"/>
                      <a:pt x="-34" y="552"/>
                      <a:pt x="567" y="209"/>
                    </a:cubicBezTo>
                    <a:lnTo>
                      <a:pt x="567" y="209"/>
                    </a:lnTo>
                    <a:cubicBezTo>
                      <a:pt x="1169" y="-132"/>
                      <a:pt x="2010" y="-24"/>
                      <a:pt x="2441" y="455"/>
                    </a:cubicBezTo>
                    <a:lnTo>
                      <a:pt x="2441" y="455"/>
                    </a:lnTo>
                    <a:cubicBezTo>
                      <a:pt x="2876" y="936"/>
                      <a:pt x="2738" y="1604"/>
                      <a:pt x="2135" y="1947"/>
                    </a:cubicBezTo>
                  </a:path>
                </a:pathLst>
              </a:custGeom>
              <a:noFill/>
              <a:ln w="12667" cap="flat">
                <a:solidFill>
                  <a:srgbClr val="CFCFC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7" name="path"/>
              <p:cNvSpPr/>
              <p:nvPr/>
            </p:nvSpPr>
            <p:spPr>
              <a:xfrm>
                <a:off x="470008" y="107608"/>
                <a:ext cx="1674357" cy="1262802"/>
              </a:xfrm>
              <a:custGeom>
                <a:rect l="0" t="0" r="0" b="0"/>
                <a:pathLst>
                  <a:path w="2636" h="1988">
                    <a:moveTo>
                      <a:pt x="2030" y="1799"/>
                    </a:moveTo>
                    <a:cubicBezTo>
                      <a:pt x="1428" y="2113"/>
                      <a:pt x="616" y="2004"/>
                      <a:pt x="219" y="1557"/>
                    </a:cubicBezTo>
                    <a:lnTo>
                      <a:pt x="219" y="1557"/>
                    </a:lnTo>
                    <a:cubicBezTo>
                      <a:pt x="-174" y="1111"/>
                      <a:pt x="-2" y="497"/>
                      <a:pt x="604" y="188"/>
                    </a:cubicBezTo>
                    <a:lnTo>
                      <a:pt x="604" y="188"/>
                    </a:lnTo>
                    <a:cubicBezTo>
                      <a:pt x="1210" y="-124"/>
                      <a:pt x="2022" y="-15"/>
                      <a:pt x="2415" y="430"/>
                    </a:cubicBezTo>
                    <a:lnTo>
                      <a:pt x="2415" y="430"/>
                    </a:lnTo>
                    <a:cubicBezTo>
                      <a:pt x="2813" y="877"/>
                      <a:pt x="2637" y="1491"/>
                      <a:pt x="2030" y="1799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8" name="path"/>
              <p:cNvSpPr/>
              <p:nvPr/>
            </p:nvSpPr>
            <p:spPr>
              <a:xfrm>
                <a:off x="470024" y="107624"/>
                <a:ext cx="1674326" cy="1262770"/>
              </a:xfrm>
              <a:custGeom>
                <a:rect l="0" t="0" r="0" b="0"/>
                <a:pathLst>
                  <a:path w="2636" h="1988">
                    <a:moveTo>
                      <a:pt x="2030" y="1799"/>
                    </a:moveTo>
                    <a:cubicBezTo>
                      <a:pt x="1428" y="2113"/>
                      <a:pt x="616" y="2004"/>
                      <a:pt x="219" y="1557"/>
                    </a:cubicBezTo>
                    <a:lnTo>
                      <a:pt x="219" y="1557"/>
                    </a:lnTo>
                    <a:cubicBezTo>
                      <a:pt x="-174" y="1111"/>
                      <a:pt x="-2" y="497"/>
                      <a:pt x="604" y="188"/>
                    </a:cubicBezTo>
                    <a:lnTo>
                      <a:pt x="604" y="188"/>
                    </a:lnTo>
                    <a:cubicBezTo>
                      <a:pt x="1210" y="-124"/>
                      <a:pt x="2022" y="-15"/>
                      <a:pt x="2415" y="430"/>
                    </a:cubicBezTo>
                    <a:lnTo>
                      <a:pt x="2415" y="430"/>
                    </a:lnTo>
                    <a:cubicBezTo>
                      <a:pt x="2813" y="877"/>
                      <a:pt x="2637" y="1491"/>
                      <a:pt x="2030" y="1799"/>
                    </a:cubicBezTo>
                  </a:path>
                </a:pathLst>
              </a:custGeom>
              <a:noFill/>
              <a:ln w="12667" cap="flat">
                <a:solidFill>
                  <a:srgbClr val="CBCBC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9" name="path"/>
              <p:cNvSpPr/>
              <p:nvPr/>
            </p:nvSpPr>
            <p:spPr>
              <a:xfrm>
                <a:off x="521484" y="121484"/>
                <a:ext cx="1634253" cy="1158087"/>
              </a:xfrm>
              <a:custGeom>
                <a:rect l="0" t="0" r="0" b="0"/>
                <a:pathLst>
                  <a:path w="2573" h="1823">
                    <a:moveTo>
                      <a:pt x="1927" y="1658"/>
                    </a:moveTo>
                    <a:cubicBezTo>
                      <a:pt x="1316" y="1938"/>
                      <a:pt x="534" y="1830"/>
                      <a:pt x="182" y="1420"/>
                    </a:cubicBezTo>
                    <a:lnTo>
                      <a:pt x="182" y="1420"/>
                    </a:lnTo>
                    <a:cubicBezTo>
                      <a:pt x="-172" y="1006"/>
                      <a:pt x="32" y="446"/>
                      <a:pt x="643" y="166"/>
                    </a:cubicBezTo>
                    <a:lnTo>
                      <a:pt x="643" y="166"/>
                    </a:lnTo>
                    <a:cubicBezTo>
                      <a:pt x="1253" y="-113"/>
                      <a:pt x="2040" y="-9"/>
                      <a:pt x="2391" y="404"/>
                    </a:cubicBezTo>
                    <a:lnTo>
                      <a:pt x="2391" y="404"/>
                    </a:lnTo>
                    <a:cubicBezTo>
                      <a:pt x="2747" y="814"/>
                      <a:pt x="2538" y="1378"/>
                      <a:pt x="1927" y="165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0" name="path"/>
              <p:cNvSpPr/>
              <p:nvPr/>
            </p:nvSpPr>
            <p:spPr>
              <a:xfrm>
                <a:off x="521500" y="121500"/>
                <a:ext cx="1634221" cy="1158055"/>
              </a:xfrm>
              <a:custGeom>
                <a:rect l="0" t="0" r="0" b="0"/>
                <a:pathLst>
                  <a:path w="2573" h="1823">
                    <a:moveTo>
                      <a:pt x="1927" y="1658"/>
                    </a:moveTo>
                    <a:cubicBezTo>
                      <a:pt x="1316" y="1938"/>
                      <a:pt x="534" y="1830"/>
                      <a:pt x="182" y="1420"/>
                    </a:cubicBezTo>
                    <a:lnTo>
                      <a:pt x="182" y="1420"/>
                    </a:lnTo>
                    <a:cubicBezTo>
                      <a:pt x="-172" y="1006"/>
                      <a:pt x="32" y="446"/>
                      <a:pt x="642" y="166"/>
                    </a:cubicBezTo>
                    <a:lnTo>
                      <a:pt x="642" y="166"/>
                    </a:lnTo>
                    <a:cubicBezTo>
                      <a:pt x="1253" y="-113"/>
                      <a:pt x="2040" y="-9"/>
                      <a:pt x="2391" y="404"/>
                    </a:cubicBezTo>
                    <a:lnTo>
                      <a:pt x="2391" y="404"/>
                    </a:lnTo>
                    <a:cubicBezTo>
                      <a:pt x="2747" y="814"/>
                      <a:pt x="2538" y="1378"/>
                      <a:pt x="1927" y="1658"/>
                    </a:cubicBezTo>
                  </a:path>
                </a:pathLst>
              </a:custGeom>
              <a:noFill/>
              <a:ln w="12667" cap="flat">
                <a:solidFill>
                  <a:srgbClr val="C6C6C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1" name="path"/>
              <p:cNvSpPr/>
              <p:nvPr/>
            </p:nvSpPr>
            <p:spPr>
              <a:xfrm>
                <a:off x="569936" y="134949"/>
                <a:ext cx="1603513" cy="1052375"/>
              </a:xfrm>
              <a:custGeom>
                <a:rect l="0" t="0" r="0" b="0"/>
                <a:pathLst>
                  <a:path w="2525" h="1657">
                    <a:moveTo>
                      <a:pt x="1831" y="1511"/>
                    </a:moveTo>
                    <a:cubicBezTo>
                      <a:pt x="1216" y="1762"/>
                      <a:pt x="462" y="1658"/>
                      <a:pt x="149" y="1277"/>
                    </a:cubicBezTo>
                    <a:lnTo>
                      <a:pt x="149" y="1277"/>
                    </a:lnTo>
                    <a:cubicBezTo>
                      <a:pt x="-169" y="901"/>
                      <a:pt x="77" y="392"/>
                      <a:pt x="693" y="145"/>
                    </a:cubicBezTo>
                    <a:lnTo>
                      <a:pt x="693" y="145"/>
                    </a:lnTo>
                    <a:cubicBezTo>
                      <a:pt x="1308" y="-104"/>
                      <a:pt x="2061" y="0"/>
                      <a:pt x="2375" y="375"/>
                    </a:cubicBezTo>
                    <a:lnTo>
                      <a:pt x="2375" y="375"/>
                    </a:lnTo>
                    <a:cubicBezTo>
                      <a:pt x="2693" y="755"/>
                      <a:pt x="2450" y="1261"/>
                      <a:pt x="1831" y="151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2" name="path"/>
              <p:cNvSpPr/>
              <p:nvPr/>
            </p:nvSpPr>
            <p:spPr>
              <a:xfrm>
                <a:off x="569952" y="134965"/>
                <a:ext cx="1603481" cy="1052343"/>
              </a:xfrm>
              <a:custGeom>
                <a:rect l="0" t="0" r="0" b="0"/>
                <a:pathLst>
                  <a:path w="2525" h="1657">
                    <a:moveTo>
                      <a:pt x="1831" y="1511"/>
                    </a:moveTo>
                    <a:cubicBezTo>
                      <a:pt x="1216" y="1762"/>
                      <a:pt x="462" y="1658"/>
                      <a:pt x="148" y="1277"/>
                    </a:cubicBezTo>
                    <a:lnTo>
                      <a:pt x="148" y="1277"/>
                    </a:lnTo>
                    <a:cubicBezTo>
                      <a:pt x="-169" y="901"/>
                      <a:pt x="77" y="392"/>
                      <a:pt x="693" y="145"/>
                    </a:cubicBezTo>
                    <a:lnTo>
                      <a:pt x="693" y="145"/>
                    </a:lnTo>
                    <a:cubicBezTo>
                      <a:pt x="1308" y="-105"/>
                      <a:pt x="2061" y="0"/>
                      <a:pt x="2375" y="375"/>
                    </a:cubicBezTo>
                    <a:lnTo>
                      <a:pt x="2375" y="375"/>
                    </a:lnTo>
                    <a:cubicBezTo>
                      <a:pt x="2693" y="755"/>
                      <a:pt x="2450" y="1261"/>
                      <a:pt x="1831" y="1511"/>
                    </a:cubicBezTo>
                  </a:path>
                </a:pathLst>
              </a:custGeom>
              <a:noFill/>
              <a:ln w="12667" cap="flat">
                <a:solidFill>
                  <a:srgbClr val="C2C2C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 rot="21600000">
              <a:off x="619438" y="148549"/>
              <a:ext cx="1762429" cy="944300"/>
              <a:chExt cx="1762429" cy="944300"/>
            </a:xfrm>
          </p:grpSpPr>
          <p:sp>
            <p:nvSpPr>
              <p:cNvPr id="203" name="path"/>
              <p:cNvSpPr/>
              <p:nvPr/>
            </p:nvSpPr>
            <p:spPr>
              <a:xfrm>
                <a:off x="0" y="0"/>
                <a:ext cx="1569596" cy="944300"/>
              </a:xfrm>
              <a:custGeom>
                <a:rect l="0" t="0" r="0" b="0"/>
                <a:pathLst>
                  <a:path w="2471" h="1487">
                    <a:moveTo>
                      <a:pt x="1733" y="1364"/>
                    </a:moveTo>
                    <a:cubicBezTo>
                      <a:pt x="1114" y="1581"/>
                      <a:pt x="390" y="1480"/>
                      <a:pt x="114" y="1138"/>
                    </a:cubicBezTo>
                    <a:lnTo>
                      <a:pt x="114" y="1138"/>
                    </a:lnTo>
                    <a:cubicBezTo>
                      <a:pt x="-161" y="796"/>
                      <a:pt x="118" y="341"/>
                      <a:pt x="737" y="124"/>
                    </a:cubicBezTo>
                    <a:lnTo>
                      <a:pt x="737" y="124"/>
                    </a:lnTo>
                    <a:cubicBezTo>
                      <a:pt x="1356" y="-96"/>
                      <a:pt x="2080" y="7"/>
                      <a:pt x="2356" y="350"/>
                    </a:cubicBezTo>
                    <a:lnTo>
                      <a:pt x="2356" y="350"/>
                    </a:lnTo>
                    <a:cubicBezTo>
                      <a:pt x="2633" y="692"/>
                      <a:pt x="2356" y="1147"/>
                      <a:pt x="1733" y="1364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4" name="path"/>
              <p:cNvSpPr/>
              <p:nvPr/>
            </p:nvSpPr>
            <p:spPr>
              <a:xfrm>
                <a:off x="15" y="15"/>
                <a:ext cx="1569564" cy="944268"/>
              </a:xfrm>
              <a:custGeom>
                <a:rect l="0" t="0" r="0" b="0"/>
                <a:pathLst>
                  <a:path w="2471" h="1487">
                    <a:moveTo>
                      <a:pt x="1733" y="1364"/>
                    </a:moveTo>
                    <a:cubicBezTo>
                      <a:pt x="1114" y="1581"/>
                      <a:pt x="390" y="1480"/>
                      <a:pt x="114" y="1138"/>
                    </a:cubicBezTo>
                    <a:lnTo>
                      <a:pt x="114" y="1138"/>
                    </a:lnTo>
                    <a:cubicBezTo>
                      <a:pt x="-162" y="796"/>
                      <a:pt x="118" y="341"/>
                      <a:pt x="737" y="124"/>
                    </a:cubicBezTo>
                    <a:lnTo>
                      <a:pt x="737" y="124"/>
                    </a:lnTo>
                    <a:cubicBezTo>
                      <a:pt x="1356" y="-96"/>
                      <a:pt x="2080" y="7"/>
                      <a:pt x="2356" y="350"/>
                    </a:cubicBezTo>
                    <a:lnTo>
                      <a:pt x="2356" y="350"/>
                    </a:lnTo>
                    <a:cubicBezTo>
                      <a:pt x="2632" y="692"/>
                      <a:pt x="2356" y="1147"/>
                      <a:pt x="1733" y="1364"/>
                    </a:cubicBezTo>
                  </a:path>
                </a:pathLst>
              </a:custGeom>
              <a:noFill/>
              <a:ln w="12667" cap="flat">
                <a:solidFill>
                  <a:srgbClr val="BEBEB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5" name="path"/>
              <p:cNvSpPr/>
              <p:nvPr/>
            </p:nvSpPr>
            <p:spPr>
              <a:xfrm>
                <a:off x="41743" y="12949"/>
                <a:ext cx="1547774" cy="839611"/>
              </a:xfrm>
              <a:custGeom>
                <a:rect l="0" t="0" r="0" b="0"/>
                <a:pathLst>
                  <a:path w="2437" h="1322">
                    <a:moveTo>
                      <a:pt x="1645" y="1217"/>
                    </a:moveTo>
                    <a:cubicBezTo>
                      <a:pt x="1021" y="1405"/>
                      <a:pt x="326" y="1309"/>
                      <a:pt x="88" y="1000"/>
                    </a:cubicBezTo>
                    <a:lnTo>
                      <a:pt x="88" y="1000"/>
                    </a:lnTo>
                    <a:cubicBezTo>
                      <a:pt x="-150" y="692"/>
                      <a:pt x="167" y="287"/>
                      <a:pt x="791" y="103"/>
                    </a:cubicBezTo>
                    <a:lnTo>
                      <a:pt x="791" y="103"/>
                    </a:lnTo>
                    <a:cubicBezTo>
                      <a:pt x="1415" y="-84"/>
                      <a:pt x="2114" y="15"/>
                      <a:pt x="2348" y="320"/>
                    </a:cubicBezTo>
                    <a:lnTo>
                      <a:pt x="2348" y="320"/>
                    </a:lnTo>
                    <a:cubicBezTo>
                      <a:pt x="2587" y="629"/>
                      <a:pt x="2273" y="1034"/>
                      <a:pt x="1645" y="1217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6" name="path"/>
              <p:cNvSpPr/>
              <p:nvPr/>
            </p:nvSpPr>
            <p:spPr>
              <a:xfrm>
                <a:off x="41759" y="12965"/>
                <a:ext cx="1547742" cy="839578"/>
              </a:xfrm>
              <a:custGeom>
                <a:rect l="0" t="0" r="0" b="0"/>
                <a:pathLst>
                  <a:path w="2437" h="1322">
                    <a:moveTo>
                      <a:pt x="1645" y="1217"/>
                    </a:moveTo>
                    <a:cubicBezTo>
                      <a:pt x="1021" y="1405"/>
                      <a:pt x="326" y="1309"/>
                      <a:pt x="88" y="1000"/>
                    </a:cubicBezTo>
                    <a:lnTo>
                      <a:pt x="88" y="1000"/>
                    </a:lnTo>
                    <a:cubicBezTo>
                      <a:pt x="-150" y="691"/>
                      <a:pt x="167" y="287"/>
                      <a:pt x="791" y="103"/>
                    </a:cubicBezTo>
                    <a:lnTo>
                      <a:pt x="791" y="103"/>
                    </a:lnTo>
                    <a:cubicBezTo>
                      <a:pt x="1415" y="-84"/>
                      <a:pt x="2114" y="15"/>
                      <a:pt x="2348" y="320"/>
                    </a:cubicBezTo>
                    <a:lnTo>
                      <a:pt x="2348" y="320"/>
                    </a:lnTo>
                    <a:cubicBezTo>
                      <a:pt x="2587" y="629"/>
                      <a:pt x="2273" y="1034"/>
                      <a:pt x="1645" y="1217"/>
                    </a:cubicBezTo>
                  </a:path>
                </a:pathLst>
              </a:custGeom>
              <a:noFill/>
              <a:ln w="12667" cap="flat">
                <a:solidFill>
                  <a:srgbClr val="BABABA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7" name="path"/>
              <p:cNvSpPr/>
              <p:nvPr/>
            </p:nvSpPr>
            <p:spPr>
              <a:xfrm>
                <a:off x="84324" y="24608"/>
                <a:ext cx="1527698" cy="738913"/>
              </a:xfrm>
              <a:custGeom>
                <a:rect l="0" t="0" r="0" b="0"/>
                <a:pathLst>
                  <a:path w="2405" h="1163">
                    <a:moveTo>
                      <a:pt x="1558" y="1080"/>
                    </a:moveTo>
                    <a:cubicBezTo>
                      <a:pt x="930" y="1234"/>
                      <a:pt x="261" y="1138"/>
                      <a:pt x="64" y="863"/>
                    </a:cubicBezTo>
                    <a:lnTo>
                      <a:pt x="64" y="863"/>
                    </a:lnTo>
                    <a:cubicBezTo>
                      <a:pt x="-132" y="587"/>
                      <a:pt x="219" y="240"/>
                      <a:pt x="846" y="86"/>
                    </a:cubicBezTo>
                    <a:lnTo>
                      <a:pt x="846" y="86"/>
                    </a:lnTo>
                    <a:cubicBezTo>
                      <a:pt x="1474" y="-72"/>
                      <a:pt x="2144" y="23"/>
                      <a:pt x="2341" y="299"/>
                    </a:cubicBezTo>
                    <a:lnTo>
                      <a:pt x="2341" y="299"/>
                    </a:lnTo>
                    <a:cubicBezTo>
                      <a:pt x="2537" y="574"/>
                      <a:pt x="2190" y="921"/>
                      <a:pt x="1558" y="1080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8" name="path"/>
              <p:cNvSpPr/>
              <p:nvPr/>
            </p:nvSpPr>
            <p:spPr>
              <a:xfrm>
                <a:off x="84340" y="24624"/>
                <a:ext cx="1527667" cy="738882"/>
              </a:xfrm>
              <a:custGeom>
                <a:rect l="0" t="0" r="0" b="0"/>
                <a:pathLst>
                  <a:path w="2405" h="1163">
                    <a:moveTo>
                      <a:pt x="1558" y="1080"/>
                    </a:moveTo>
                    <a:cubicBezTo>
                      <a:pt x="930" y="1234"/>
                      <a:pt x="261" y="1138"/>
                      <a:pt x="64" y="863"/>
                    </a:cubicBezTo>
                    <a:lnTo>
                      <a:pt x="64" y="863"/>
                    </a:lnTo>
                    <a:cubicBezTo>
                      <a:pt x="-132" y="587"/>
                      <a:pt x="219" y="240"/>
                      <a:pt x="846" y="86"/>
                    </a:cubicBezTo>
                    <a:lnTo>
                      <a:pt x="846" y="86"/>
                    </a:lnTo>
                    <a:cubicBezTo>
                      <a:pt x="1474" y="-72"/>
                      <a:pt x="2144" y="23"/>
                      <a:pt x="2340" y="299"/>
                    </a:cubicBezTo>
                    <a:lnTo>
                      <a:pt x="2340" y="299"/>
                    </a:lnTo>
                    <a:cubicBezTo>
                      <a:pt x="2537" y="574"/>
                      <a:pt x="2190" y="921"/>
                      <a:pt x="1558" y="1080"/>
                    </a:cubicBezTo>
                  </a:path>
                </a:pathLst>
              </a:custGeom>
              <a:noFill/>
              <a:ln w="12667" cap="flat">
                <a:solidFill>
                  <a:srgbClr val="B5B5B5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9" name="path"/>
              <p:cNvSpPr/>
              <p:nvPr/>
            </p:nvSpPr>
            <p:spPr>
              <a:xfrm>
                <a:off x="125293" y="35928"/>
                <a:ext cx="1509158" cy="636162"/>
              </a:xfrm>
              <a:custGeom>
                <a:rect l="0" t="0" r="0" b="0"/>
                <a:pathLst>
                  <a:path w="2376" h="1001">
                    <a:moveTo>
                      <a:pt x="1471" y="936"/>
                    </a:moveTo>
                    <a:cubicBezTo>
                      <a:pt x="839" y="1062"/>
                      <a:pt x="199" y="965"/>
                      <a:pt x="40" y="727"/>
                    </a:cubicBezTo>
                    <a:lnTo>
                      <a:pt x="40" y="727"/>
                    </a:lnTo>
                    <a:cubicBezTo>
                      <a:pt x="-114" y="485"/>
                      <a:pt x="270" y="188"/>
                      <a:pt x="902" y="63"/>
                    </a:cubicBezTo>
                    <a:lnTo>
                      <a:pt x="902" y="63"/>
                    </a:lnTo>
                    <a:cubicBezTo>
                      <a:pt x="1534" y="-57"/>
                      <a:pt x="2175" y="33"/>
                      <a:pt x="2334" y="276"/>
                    </a:cubicBezTo>
                    <a:lnTo>
                      <a:pt x="2334" y="276"/>
                    </a:lnTo>
                    <a:cubicBezTo>
                      <a:pt x="2493" y="514"/>
                      <a:pt x="2108" y="811"/>
                      <a:pt x="1471" y="936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0" name="path"/>
              <p:cNvSpPr/>
              <p:nvPr/>
            </p:nvSpPr>
            <p:spPr>
              <a:xfrm>
                <a:off x="125309" y="35944"/>
                <a:ext cx="1509126" cy="636130"/>
              </a:xfrm>
              <a:custGeom>
                <a:rect l="0" t="0" r="0" b="0"/>
                <a:pathLst>
                  <a:path w="2376" h="1001">
                    <a:moveTo>
                      <a:pt x="1471" y="936"/>
                    </a:moveTo>
                    <a:cubicBezTo>
                      <a:pt x="839" y="1062"/>
                      <a:pt x="199" y="965"/>
                      <a:pt x="40" y="727"/>
                    </a:cubicBezTo>
                    <a:lnTo>
                      <a:pt x="40" y="727"/>
                    </a:lnTo>
                    <a:cubicBezTo>
                      <a:pt x="-114" y="485"/>
                      <a:pt x="270" y="188"/>
                      <a:pt x="902" y="63"/>
                    </a:cubicBezTo>
                    <a:lnTo>
                      <a:pt x="902" y="63"/>
                    </a:lnTo>
                    <a:cubicBezTo>
                      <a:pt x="1534" y="-57"/>
                      <a:pt x="2175" y="33"/>
                      <a:pt x="2334" y="276"/>
                    </a:cubicBezTo>
                    <a:lnTo>
                      <a:pt x="2334" y="276"/>
                    </a:lnTo>
                    <a:cubicBezTo>
                      <a:pt x="2493" y="514"/>
                      <a:pt x="2108" y="811"/>
                      <a:pt x="1471" y="936"/>
                    </a:cubicBezTo>
                  </a:path>
                </a:pathLst>
              </a:custGeom>
              <a:noFill/>
              <a:ln w="12667" cap="flat">
                <a:solidFill>
                  <a:srgbClr val="B1B1B1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1" name="path"/>
              <p:cNvSpPr/>
              <p:nvPr/>
            </p:nvSpPr>
            <p:spPr>
              <a:xfrm>
                <a:off x="159336" y="47919"/>
                <a:ext cx="1504493" cy="533237"/>
              </a:xfrm>
              <a:custGeom>
                <a:rect l="0" t="0" r="0" b="0"/>
                <a:pathLst>
                  <a:path w="2369" h="839">
                    <a:moveTo>
                      <a:pt x="1398" y="792"/>
                    </a:moveTo>
                    <a:cubicBezTo>
                      <a:pt x="761" y="888"/>
                      <a:pt x="150" y="796"/>
                      <a:pt x="29" y="587"/>
                    </a:cubicBezTo>
                    <a:lnTo>
                      <a:pt x="29" y="587"/>
                    </a:lnTo>
                    <a:cubicBezTo>
                      <a:pt x="-87" y="383"/>
                      <a:pt x="334" y="140"/>
                      <a:pt x="971" y="44"/>
                    </a:cubicBezTo>
                    <a:lnTo>
                      <a:pt x="971" y="44"/>
                    </a:lnTo>
                    <a:cubicBezTo>
                      <a:pt x="1607" y="-46"/>
                      <a:pt x="2222" y="44"/>
                      <a:pt x="2339" y="249"/>
                    </a:cubicBezTo>
                    <a:lnTo>
                      <a:pt x="2339" y="249"/>
                    </a:lnTo>
                    <a:cubicBezTo>
                      <a:pt x="2457" y="458"/>
                      <a:pt x="2038" y="700"/>
                      <a:pt x="1398" y="792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2" name="path"/>
              <p:cNvSpPr/>
              <p:nvPr/>
            </p:nvSpPr>
            <p:spPr>
              <a:xfrm>
                <a:off x="159352" y="47935"/>
                <a:ext cx="1504461" cy="533205"/>
              </a:xfrm>
              <a:custGeom>
                <a:rect l="0" t="0" r="0" b="0"/>
                <a:pathLst>
                  <a:path w="2369" h="839">
                    <a:moveTo>
                      <a:pt x="1398" y="792"/>
                    </a:moveTo>
                    <a:cubicBezTo>
                      <a:pt x="761" y="888"/>
                      <a:pt x="150" y="796"/>
                      <a:pt x="29" y="587"/>
                    </a:cubicBezTo>
                    <a:lnTo>
                      <a:pt x="29" y="587"/>
                    </a:lnTo>
                    <a:cubicBezTo>
                      <a:pt x="-87" y="383"/>
                      <a:pt x="334" y="140"/>
                      <a:pt x="971" y="44"/>
                    </a:cubicBezTo>
                    <a:lnTo>
                      <a:pt x="971" y="44"/>
                    </a:lnTo>
                    <a:cubicBezTo>
                      <a:pt x="1607" y="-46"/>
                      <a:pt x="2222" y="44"/>
                      <a:pt x="2339" y="249"/>
                    </a:cubicBezTo>
                    <a:lnTo>
                      <a:pt x="2339" y="249"/>
                    </a:lnTo>
                    <a:cubicBezTo>
                      <a:pt x="2457" y="458"/>
                      <a:pt x="2038" y="700"/>
                      <a:pt x="1398" y="792"/>
                    </a:cubicBezTo>
                  </a:path>
                </a:pathLst>
              </a:custGeom>
              <a:noFill/>
              <a:ln w="12667" cap="flat">
                <a:solidFill>
                  <a:srgbClr val="ADADA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3" name="path"/>
              <p:cNvSpPr/>
              <p:nvPr/>
            </p:nvSpPr>
            <p:spPr>
              <a:xfrm>
                <a:off x="196429" y="58168"/>
                <a:ext cx="1496907" cy="433033"/>
              </a:xfrm>
              <a:custGeom>
                <a:rect l="0" t="0" r="0" b="0"/>
                <a:pathLst>
                  <a:path w="2357" h="681">
                    <a:moveTo>
                      <a:pt x="1318" y="651"/>
                    </a:moveTo>
                    <a:cubicBezTo>
                      <a:pt x="678" y="714"/>
                      <a:pt x="93" y="626"/>
                      <a:pt x="18" y="455"/>
                    </a:cubicBezTo>
                    <a:lnTo>
                      <a:pt x="18" y="455"/>
                    </a:lnTo>
                    <a:cubicBezTo>
                      <a:pt x="-61" y="284"/>
                      <a:pt x="394" y="92"/>
                      <a:pt x="1034" y="29"/>
                    </a:cubicBezTo>
                    <a:lnTo>
                      <a:pt x="1034" y="29"/>
                    </a:lnTo>
                    <a:cubicBezTo>
                      <a:pt x="1678" y="-32"/>
                      <a:pt x="2259" y="58"/>
                      <a:pt x="2339" y="230"/>
                    </a:cubicBezTo>
                    <a:lnTo>
                      <a:pt x="2339" y="230"/>
                    </a:lnTo>
                    <a:cubicBezTo>
                      <a:pt x="2418" y="401"/>
                      <a:pt x="1962" y="593"/>
                      <a:pt x="1318" y="65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4" name="path"/>
              <p:cNvSpPr/>
              <p:nvPr/>
            </p:nvSpPr>
            <p:spPr>
              <a:xfrm>
                <a:off x="196445" y="58184"/>
                <a:ext cx="1496875" cy="433001"/>
              </a:xfrm>
              <a:custGeom>
                <a:rect l="0" t="0" r="0" b="0"/>
                <a:pathLst>
                  <a:path w="2357" h="681">
                    <a:moveTo>
                      <a:pt x="1318" y="651"/>
                    </a:moveTo>
                    <a:cubicBezTo>
                      <a:pt x="678" y="714"/>
                      <a:pt x="93" y="626"/>
                      <a:pt x="18" y="455"/>
                    </a:cubicBezTo>
                    <a:lnTo>
                      <a:pt x="18" y="455"/>
                    </a:lnTo>
                    <a:cubicBezTo>
                      <a:pt x="-61" y="284"/>
                      <a:pt x="394" y="92"/>
                      <a:pt x="1034" y="29"/>
                    </a:cubicBezTo>
                    <a:lnTo>
                      <a:pt x="1034" y="29"/>
                    </a:lnTo>
                    <a:cubicBezTo>
                      <a:pt x="1678" y="-33"/>
                      <a:pt x="2259" y="58"/>
                      <a:pt x="2339" y="230"/>
                    </a:cubicBezTo>
                    <a:lnTo>
                      <a:pt x="2339" y="230"/>
                    </a:lnTo>
                    <a:cubicBezTo>
                      <a:pt x="2418" y="401"/>
                      <a:pt x="1962" y="593"/>
                      <a:pt x="1318" y="651"/>
                    </a:cubicBezTo>
                  </a:path>
                </a:pathLst>
              </a:custGeom>
              <a:noFill/>
              <a:ln w="12667" cap="flat">
                <a:solidFill>
                  <a:srgbClr val="A9A9A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5" name="path"/>
              <p:cNvSpPr/>
              <p:nvPr/>
            </p:nvSpPr>
            <p:spPr>
              <a:xfrm>
                <a:off x="226932" y="66693"/>
                <a:ext cx="1498886" cy="337994"/>
              </a:xfrm>
              <a:custGeom>
                <a:rect l="0" t="0" r="0" b="0"/>
                <a:pathLst>
                  <a:path w="2360" h="532">
                    <a:moveTo>
                      <a:pt x="1249" y="516"/>
                    </a:moveTo>
                    <a:cubicBezTo>
                      <a:pt x="604" y="546"/>
                      <a:pt x="47" y="462"/>
                      <a:pt x="10" y="324"/>
                    </a:cubicBezTo>
                    <a:lnTo>
                      <a:pt x="10" y="324"/>
                    </a:lnTo>
                    <a:cubicBezTo>
                      <a:pt x="-31" y="186"/>
                      <a:pt x="462" y="48"/>
                      <a:pt x="1106" y="15"/>
                    </a:cubicBezTo>
                    <a:lnTo>
                      <a:pt x="1106" y="15"/>
                    </a:lnTo>
                    <a:cubicBezTo>
                      <a:pt x="1755" y="-13"/>
                      <a:pt x="2312" y="73"/>
                      <a:pt x="2350" y="211"/>
                    </a:cubicBezTo>
                    <a:lnTo>
                      <a:pt x="2350" y="211"/>
                    </a:lnTo>
                    <a:cubicBezTo>
                      <a:pt x="2388" y="349"/>
                      <a:pt x="1898" y="483"/>
                      <a:pt x="1249" y="516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6" name="path"/>
              <p:cNvSpPr/>
              <p:nvPr/>
            </p:nvSpPr>
            <p:spPr>
              <a:xfrm>
                <a:off x="226948" y="66710"/>
                <a:ext cx="1498854" cy="337962"/>
              </a:xfrm>
              <a:custGeom>
                <a:rect l="0" t="0" r="0" b="0"/>
                <a:pathLst>
                  <a:path w="2360" h="532">
                    <a:moveTo>
                      <a:pt x="1249" y="516"/>
                    </a:moveTo>
                    <a:cubicBezTo>
                      <a:pt x="604" y="546"/>
                      <a:pt x="47" y="462"/>
                      <a:pt x="9" y="324"/>
                    </a:cubicBezTo>
                    <a:lnTo>
                      <a:pt x="9" y="324"/>
                    </a:lnTo>
                    <a:cubicBezTo>
                      <a:pt x="-31" y="186"/>
                      <a:pt x="462" y="48"/>
                      <a:pt x="1106" y="15"/>
                    </a:cubicBezTo>
                    <a:lnTo>
                      <a:pt x="1106" y="15"/>
                    </a:lnTo>
                    <a:cubicBezTo>
                      <a:pt x="1755" y="-13"/>
                      <a:pt x="2312" y="73"/>
                      <a:pt x="2350" y="211"/>
                    </a:cubicBezTo>
                    <a:lnTo>
                      <a:pt x="2350" y="211"/>
                    </a:lnTo>
                    <a:cubicBezTo>
                      <a:pt x="2388" y="349"/>
                      <a:pt x="1898" y="483"/>
                      <a:pt x="1249" y="516"/>
                    </a:cubicBezTo>
                  </a:path>
                </a:pathLst>
              </a:custGeom>
              <a:noFill/>
              <a:ln w="12667" cap="flat">
                <a:solidFill>
                  <a:srgbClr val="A4A4A4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7" name="path"/>
              <p:cNvSpPr/>
              <p:nvPr/>
            </p:nvSpPr>
            <p:spPr>
              <a:xfrm>
                <a:off x="260670" y="76903"/>
                <a:ext cx="1495424" cy="238124"/>
              </a:xfrm>
              <a:custGeom>
                <a:rect l="0" t="0" r="0" b="0"/>
                <a:pathLst>
                  <a:path w="2354" h="374">
                    <a:moveTo>
                      <a:pt x="0" y="187"/>
                    </a:moveTo>
                    <a:cubicBezTo>
                      <a:pt x="0" y="83"/>
                      <a:pt x="527" y="0"/>
                      <a:pt x="1177" y="0"/>
                    </a:cubicBezTo>
                    <a:lnTo>
                      <a:pt x="1177" y="0"/>
                    </a:lnTo>
                    <a:lnTo>
                      <a:pt x="1177" y="0"/>
                    </a:lnTo>
                    <a:lnTo>
                      <a:pt x="1177" y="0"/>
                    </a:lnTo>
                    <a:cubicBezTo>
                      <a:pt x="1827" y="0"/>
                      <a:pt x="2354" y="83"/>
                      <a:pt x="2354" y="187"/>
                    </a:cubicBezTo>
                    <a:lnTo>
                      <a:pt x="2354" y="187"/>
                    </a:lnTo>
                    <a:cubicBezTo>
                      <a:pt x="2354" y="187"/>
                      <a:pt x="2354" y="187"/>
                      <a:pt x="2354" y="187"/>
                    </a:cubicBezTo>
                    <a:lnTo>
                      <a:pt x="2354" y="187"/>
                    </a:lnTo>
                    <a:lnTo>
                      <a:pt x="2354" y="187"/>
                    </a:lnTo>
                    <a:lnTo>
                      <a:pt x="2354" y="187"/>
                    </a:lnTo>
                    <a:cubicBezTo>
                      <a:pt x="2354" y="291"/>
                      <a:pt x="1827" y="374"/>
                      <a:pt x="1177" y="374"/>
                    </a:cubicBezTo>
                    <a:lnTo>
                      <a:pt x="1177" y="374"/>
                    </a:lnTo>
                    <a:lnTo>
                      <a:pt x="1177" y="374"/>
                    </a:lnTo>
                    <a:lnTo>
                      <a:pt x="1177" y="374"/>
                    </a:lnTo>
                    <a:cubicBezTo>
                      <a:pt x="527" y="374"/>
                      <a:pt x="0" y="291"/>
                      <a:pt x="0" y="187"/>
                    </a:cubicBezTo>
                    <a:lnTo>
                      <a:pt x="0" y="187"/>
                    </a:lnTo>
                    <a:cubicBezTo>
                      <a:pt x="0" y="187"/>
                      <a:pt x="0" y="187"/>
                      <a:pt x="0" y="187"/>
                    </a:cubicBezTo>
                    <a:lnTo>
                      <a:pt x="0" y="187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8" name="path"/>
              <p:cNvSpPr/>
              <p:nvPr/>
            </p:nvSpPr>
            <p:spPr>
              <a:xfrm>
                <a:off x="254336" y="70570"/>
                <a:ext cx="1508092" cy="250792"/>
              </a:xfrm>
              <a:custGeom>
                <a:rect l="0" t="0" r="0" b="0"/>
                <a:pathLst>
                  <a:path w="2374" h="394">
                    <a:moveTo>
                      <a:pt x="9" y="197"/>
                    </a:moveTo>
                    <a:cubicBezTo>
                      <a:pt x="9" y="93"/>
                      <a:pt x="537" y="9"/>
                      <a:pt x="1187" y="9"/>
                    </a:cubicBezTo>
                    <a:lnTo>
                      <a:pt x="1187" y="9"/>
                    </a:lnTo>
                    <a:lnTo>
                      <a:pt x="1187" y="9"/>
                    </a:lnTo>
                    <a:lnTo>
                      <a:pt x="1187" y="9"/>
                    </a:lnTo>
                    <a:cubicBezTo>
                      <a:pt x="1837" y="9"/>
                      <a:pt x="2364" y="93"/>
                      <a:pt x="2364" y="197"/>
                    </a:cubicBezTo>
                    <a:lnTo>
                      <a:pt x="2364" y="197"/>
                    </a:lnTo>
                    <a:cubicBezTo>
                      <a:pt x="2364" y="197"/>
                      <a:pt x="2364" y="197"/>
                      <a:pt x="2364" y="197"/>
                    </a:cubicBezTo>
                    <a:lnTo>
                      <a:pt x="2364" y="197"/>
                    </a:lnTo>
                    <a:lnTo>
                      <a:pt x="2364" y="197"/>
                    </a:lnTo>
                    <a:lnTo>
                      <a:pt x="2364" y="197"/>
                    </a:lnTo>
                    <a:cubicBezTo>
                      <a:pt x="2364" y="301"/>
                      <a:pt x="1837" y="384"/>
                      <a:pt x="1187" y="384"/>
                    </a:cubicBezTo>
                    <a:lnTo>
                      <a:pt x="1187" y="384"/>
                    </a:lnTo>
                    <a:lnTo>
                      <a:pt x="1187" y="384"/>
                    </a:lnTo>
                    <a:lnTo>
                      <a:pt x="1187" y="384"/>
                    </a:lnTo>
                    <a:cubicBezTo>
                      <a:pt x="537" y="384"/>
                      <a:pt x="9" y="301"/>
                      <a:pt x="9" y="197"/>
                    </a:cubicBezTo>
                    <a:lnTo>
                      <a:pt x="9" y="197"/>
                    </a:lnTo>
                    <a:cubicBezTo>
                      <a:pt x="9" y="197"/>
                      <a:pt x="9" y="197"/>
                      <a:pt x="9" y="197"/>
                    </a:cubicBezTo>
                    <a:lnTo>
                      <a:pt x="9" y="197"/>
                    </a:lnTo>
                    <a:close/>
                  </a:path>
                </a:pathLst>
              </a:custGeom>
              <a:noFill/>
              <a:ln w="12667" cap="flat">
                <a:solidFill>
                  <a:srgbClr val="A0A0A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9" name="textbox 219"/>
            <p:cNvSpPr/>
            <p:nvPr/>
          </p:nvSpPr>
          <p:spPr>
            <a:xfrm>
              <a:off x="565344" y="98575"/>
              <a:ext cx="1049019" cy="11099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782"/>
                </a:lnSpc>
              </a:pPr>
              <a:endParaRPr lang="Arial" altLang="Arial" sz="100"/>
            </a:p>
            <a:p>
              <a:pPr marL="34819" algn="l" rtl="0" eaLnBrk="0">
                <a:lnSpc>
                  <a:spcPct val="85000"/>
                </a:lnSpc>
              </a:pPr>
              <a:r>
                <a:rPr sz="14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STEP 02</a:t>
              </a:r>
              <a:endParaRPr lang="Microsoft YaHei" altLang="Microsoft YaHei" sz="14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500"/>
            </a:p>
            <a:p>
              <a:pPr marL="12700" algn="l" rtl="0" eaLnBrk="0">
                <a:lnSpc>
                  <a:spcPct val="92000"/>
                </a:lnSpc>
                <a:spcBef>
                  <a:spcPts val="2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捷</a:t>
              </a:r>
              <a:endParaRPr lang="Microsoft YaHei" altLang="Microsoft YaHei" sz="20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6444614" y="1147734"/>
            <a:ext cx="2381867" cy="2110688"/>
            <a:chExt cx="2381867" cy="2110688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2173449" cy="2110688"/>
              <a:chExt cx="2173449" cy="2110688"/>
            </a:xfrm>
          </p:grpSpPr>
          <p:sp>
            <p:nvSpPr>
              <p:cNvPr id="220" name="path"/>
              <p:cNvSpPr/>
              <p:nvPr/>
            </p:nvSpPr>
            <p:spPr>
              <a:xfrm>
                <a:off x="0" y="0"/>
                <a:ext cx="2106353" cy="2110688"/>
              </a:xfrm>
              <a:custGeom>
                <a:rect l="0" t="0" r="0" b="0"/>
                <a:pathLst>
                  <a:path w="3317" h="3323">
                    <a:moveTo>
                      <a:pt x="2945" y="2963"/>
                    </a:moveTo>
                    <a:cubicBezTo>
                      <a:pt x="2372" y="3527"/>
                      <a:pt x="1333" y="3398"/>
                      <a:pt x="621" y="2675"/>
                    </a:cubicBezTo>
                    <a:lnTo>
                      <a:pt x="621" y="2675"/>
                    </a:lnTo>
                    <a:cubicBezTo>
                      <a:pt x="-85" y="1957"/>
                      <a:pt x="-198" y="916"/>
                      <a:pt x="374" y="357"/>
                    </a:cubicBezTo>
                    <a:lnTo>
                      <a:pt x="374" y="357"/>
                    </a:lnTo>
                    <a:cubicBezTo>
                      <a:pt x="944" y="-202"/>
                      <a:pt x="1982" y="-72"/>
                      <a:pt x="2694" y="645"/>
                    </a:cubicBezTo>
                    <a:lnTo>
                      <a:pt x="2694" y="645"/>
                    </a:lnTo>
                    <a:cubicBezTo>
                      <a:pt x="3402" y="1363"/>
                      <a:pt x="3515" y="2403"/>
                      <a:pt x="2945" y="2963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1" name="path"/>
              <p:cNvSpPr/>
              <p:nvPr/>
            </p:nvSpPr>
            <p:spPr>
              <a:xfrm>
                <a:off x="15" y="15"/>
                <a:ext cx="2106321" cy="2110657"/>
              </a:xfrm>
              <a:custGeom>
                <a:rect l="0" t="0" r="0" b="0"/>
                <a:pathLst>
                  <a:path w="3317" h="3323">
                    <a:moveTo>
                      <a:pt x="2945" y="2963"/>
                    </a:moveTo>
                    <a:cubicBezTo>
                      <a:pt x="2372" y="3527"/>
                      <a:pt x="1333" y="3398"/>
                      <a:pt x="621" y="2675"/>
                    </a:cubicBezTo>
                    <a:lnTo>
                      <a:pt x="621" y="2675"/>
                    </a:lnTo>
                    <a:cubicBezTo>
                      <a:pt x="-85" y="1956"/>
                      <a:pt x="-199" y="916"/>
                      <a:pt x="374" y="357"/>
                    </a:cubicBezTo>
                    <a:lnTo>
                      <a:pt x="374" y="357"/>
                    </a:lnTo>
                    <a:cubicBezTo>
                      <a:pt x="944" y="-202"/>
                      <a:pt x="1982" y="-72"/>
                      <a:pt x="2694" y="645"/>
                    </a:cubicBezTo>
                    <a:lnTo>
                      <a:pt x="2694" y="645"/>
                    </a:lnTo>
                    <a:cubicBezTo>
                      <a:pt x="3402" y="1363"/>
                      <a:pt x="3515" y="2403"/>
                      <a:pt x="2945" y="2963"/>
                    </a:cubicBezTo>
                  </a:path>
                </a:pathLst>
              </a:custGeom>
              <a:noFill/>
              <a:ln w="12667" cap="flat">
                <a:solidFill>
                  <a:srgbClr val="EDEDE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2" name="path"/>
              <p:cNvSpPr/>
              <p:nvPr/>
            </p:nvSpPr>
            <p:spPr>
              <a:xfrm>
                <a:off x="64697" y="13851"/>
                <a:ext cx="2037557" cy="2006930"/>
              </a:xfrm>
              <a:custGeom>
                <a:rect l="0" t="0" r="0" b="0"/>
                <a:pathLst>
                  <a:path w="3208" h="3160">
                    <a:moveTo>
                      <a:pt x="2818" y="2825"/>
                    </a:moveTo>
                    <a:cubicBezTo>
                      <a:pt x="2241" y="3352"/>
                      <a:pt x="1234" y="3226"/>
                      <a:pt x="560" y="2541"/>
                    </a:cubicBezTo>
                    <a:lnTo>
                      <a:pt x="560" y="2541"/>
                    </a:lnTo>
                    <a:cubicBezTo>
                      <a:pt x="-108" y="1855"/>
                      <a:pt x="-183" y="868"/>
                      <a:pt x="393" y="336"/>
                    </a:cubicBezTo>
                    <a:lnTo>
                      <a:pt x="393" y="336"/>
                    </a:lnTo>
                    <a:cubicBezTo>
                      <a:pt x="966" y="-194"/>
                      <a:pt x="1978" y="-64"/>
                      <a:pt x="2647" y="621"/>
                    </a:cubicBezTo>
                    <a:lnTo>
                      <a:pt x="2647" y="621"/>
                    </a:lnTo>
                    <a:cubicBezTo>
                      <a:pt x="3316" y="1307"/>
                      <a:pt x="3391" y="2294"/>
                      <a:pt x="2818" y="282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3" name="path"/>
              <p:cNvSpPr/>
              <p:nvPr/>
            </p:nvSpPr>
            <p:spPr>
              <a:xfrm>
                <a:off x="64713" y="13867"/>
                <a:ext cx="2037525" cy="2006898"/>
              </a:xfrm>
              <a:custGeom>
                <a:rect l="0" t="0" r="0" b="0"/>
                <a:pathLst>
                  <a:path w="3208" h="3160">
                    <a:moveTo>
                      <a:pt x="2818" y="2825"/>
                    </a:moveTo>
                    <a:cubicBezTo>
                      <a:pt x="2241" y="3352"/>
                      <a:pt x="1234" y="3226"/>
                      <a:pt x="560" y="2541"/>
                    </a:cubicBezTo>
                    <a:lnTo>
                      <a:pt x="560" y="2541"/>
                    </a:lnTo>
                    <a:cubicBezTo>
                      <a:pt x="-108" y="1855"/>
                      <a:pt x="-183" y="868"/>
                      <a:pt x="393" y="336"/>
                    </a:cubicBezTo>
                    <a:lnTo>
                      <a:pt x="393" y="336"/>
                    </a:lnTo>
                    <a:cubicBezTo>
                      <a:pt x="966" y="-194"/>
                      <a:pt x="1978" y="-64"/>
                      <a:pt x="2647" y="621"/>
                    </a:cubicBezTo>
                    <a:lnTo>
                      <a:pt x="2647" y="621"/>
                    </a:lnTo>
                    <a:cubicBezTo>
                      <a:pt x="3316" y="1307"/>
                      <a:pt x="3391" y="2294"/>
                      <a:pt x="2818" y="2825"/>
                    </a:cubicBezTo>
                  </a:path>
                </a:pathLst>
              </a:custGeom>
              <a:noFill/>
              <a:ln w="12667" cap="flat">
                <a:solidFill>
                  <a:srgbClr val="E9E9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4" name="path"/>
              <p:cNvSpPr/>
              <p:nvPr/>
            </p:nvSpPr>
            <p:spPr>
              <a:xfrm>
                <a:off x="124567" y="28041"/>
                <a:ext cx="1981651" cy="1897424"/>
              </a:xfrm>
              <a:custGeom>
                <a:rect l="0" t="0" r="0" b="0"/>
                <a:pathLst>
                  <a:path w="3120" h="2988">
                    <a:moveTo>
                      <a:pt x="2704" y="2674"/>
                    </a:moveTo>
                    <a:cubicBezTo>
                      <a:pt x="2122" y="3170"/>
                      <a:pt x="1139" y="3045"/>
                      <a:pt x="511" y="2398"/>
                    </a:cubicBezTo>
                    <a:lnTo>
                      <a:pt x="511" y="2398"/>
                    </a:lnTo>
                    <a:cubicBezTo>
                      <a:pt x="-120" y="1747"/>
                      <a:pt x="-162" y="812"/>
                      <a:pt x="419" y="315"/>
                    </a:cubicBezTo>
                    <a:lnTo>
                      <a:pt x="419" y="315"/>
                    </a:lnTo>
                    <a:cubicBezTo>
                      <a:pt x="996" y="-181"/>
                      <a:pt x="1980" y="-60"/>
                      <a:pt x="2612" y="590"/>
                    </a:cubicBezTo>
                    <a:lnTo>
                      <a:pt x="2612" y="590"/>
                    </a:lnTo>
                    <a:cubicBezTo>
                      <a:pt x="3240" y="1242"/>
                      <a:pt x="3282" y="2173"/>
                      <a:pt x="2704" y="2674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5" name="path"/>
              <p:cNvSpPr/>
              <p:nvPr/>
            </p:nvSpPr>
            <p:spPr>
              <a:xfrm>
                <a:off x="124583" y="28057"/>
                <a:ext cx="1981618" cy="1897392"/>
              </a:xfrm>
              <a:custGeom>
                <a:rect l="0" t="0" r="0" b="0"/>
                <a:pathLst>
                  <a:path w="3120" h="2988">
                    <a:moveTo>
                      <a:pt x="2704" y="2674"/>
                    </a:moveTo>
                    <a:cubicBezTo>
                      <a:pt x="2122" y="3170"/>
                      <a:pt x="1139" y="3045"/>
                      <a:pt x="511" y="2398"/>
                    </a:cubicBezTo>
                    <a:lnTo>
                      <a:pt x="511" y="2398"/>
                    </a:lnTo>
                    <a:cubicBezTo>
                      <a:pt x="-120" y="1747"/>
                      <a:pt x="-162" y="812"/>
                      <a:pt x="419" y="315"/>
                    </a:cubicBezTo>
                    <a:lnTo>
                      <a:pt x="419" y="315"/>
                    </a:lnTo>
                    <a:cubicBezTo>
                      <a:pt x="996" y="-181"/>
                      <a:pt x="1980" y="-60"/>
                      <a:pt x="2612" y="590"/>
                    </a:cubicBezTo>
                    <a:lnTo>
                      <a:pt x="2612" y="590"/>
                    </a:lnTo>
                    <a:cubicBezTo>
                      <a:pt x="3240" y="1242"/>
                      <a:pt x="3282" y="2173"/>
                      <a:pt x="2704" y="2674"/>
                    </a:cubicBezTo>
                  </a:path>
                </a:pathLst>
              </a:custGeom>
              <a:noFill/>
              <a:ln w="12667" cap="flat">
                <a:solidFill>
                  <a:srgbClr val="E4E4E4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6" name="path"/>
              <p:cNvSpPr/>
              <p:nvPr/>
            </p:nvSpPr>
            <p:spPr>
              <a:xfrm>
                <a:off x="184530" y="40182"/>
                <a:ext cx="1925224" cy="1792943"/>
              </a:xfrm>
              <a:custGeom>
                <a:rect l="0" t="0" r="0" b="0"/>
                <a:pathLst>
                  <a:path w="3031" h="2823">
                    <a:moveTo>
                      <a:pt x="2588" y="2528"/>
                    </a:moveTo>
                    <a:cubicBezTo>
                      <a:pt x="2002" y="2996"/>
                      <a:pt x="1048" y="2875"/>
                      <a:pt x="458" y="2257"/>
                    </a:cubicBezTo>
                    <a:lnTo>
                      <a:pt x="458" y="2257"/>
                    </a:lnTo>
                    <a:cubicBezTo>
                      <a:pt x="-135" y="1639"/>
                      <a:pt x="-139" y="762"/>
                      <a:pt x="446" y="294"/>
                    </a:cubicBezTo>
                    <a:lnTo>
                      <a:pt x="446" y="294"/>
                    </a:lnTo>
                    <a:cubicBezTo>
                      <a:pt x="1027" y="-173"/>
                      <a:pt x="1981" y="-52"/>
                      <a:pt x="2576" y="566"/>
                    </a:cubicBezTo>
                    <a:lnTo>
                      <a:pt x="2576" y="566"/>
                    </a:lnTo>
                    <a:cubicBezTo>
                      <a:pt x="3166" y="1184"/>
                      <a:pt x="3170" y="2061"/>
                      <a:pt x="2588" y="252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7" name="path"/>
              <p:cNvSpPr/>
              <p:nvPr/>
            </p:nvSpPr>
            <p:spPr>
              <a:xfrm>
                <a:off x="184546" y="40197"/>
                <a:ext cx="1925191" cy="1792911"/>
              </a:xfrm>
              <a:custGeom>
                <a:rect l="0" t="0" r="0" b="0"/>
                <a:pathLst>
                  <a:path w="3031" h="2823">
                    <a:moveTo>
                      <a:pt x="2588" y="2528"/>
                    </a:moveTo>
                    <a:cubicBezTo>
                      <a:pt x="2002" y="2996"/>
                      <a:pt x="1048" y="2875"/>
                      <a:pt x="458" y="2257"/>
                    </a:cubicBezTo>
                    <a:lnTo>
                      <a:pt x="458" y="2257"/>
                    </a:lnTo>
                    <a:cubicBezTo>
                      <a:pt x="-135" y="1639"/>
                      <a:pt x="-139" y="762"/>
                      <a:pt x="446" y="294"/>
                    </a:cubicBezTo>
                    <a:lnTo>
                      <a:pt x="446" y="294"/>
                    </a:lnTo>
                    <a:cubicBezTo>
                      <a:pt x="1027" y="-173"/>
                      <a:pt x="1981" y="-52"/>
                      <a:pt x="2576" y="565"/>
                    </a:cubicBezTo>
                    <a:lnTo>
                      <a:pt x="2576" y="565"/>
                    </a:lnTo>
                    <a:cubicBezTo>
                      <a:pt x="3166" y="1184"/>
                      <a:pt x="3170" y="2061"/>
                      <a:pt x="2588" y="2528"/>
                    </a:cubicBezTo>
                  </a:path>
                </a:pathLst>
              </a:custGeom>
              <a:noFill/>
              <a:ln w="12667" cap="flat">
                <a:solidFill>
                  <a:srgbClr val="E0E0E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8" name="path"/>
              <p:cNvSpPr/>
              <p:nvPr/>
            </p:nvSpPr>
            <p:spPr>
              <a:xfrm>
                <a:off x="245086" y="53818"/>
                <a:ext cx="1867613" cy="1686465"/>
              </a:xfrm>
              <a:custGeom>
                <a:rect l="0" t="0" r="0" b="0"/>
                <a:pathLst>
                  <a:path w="2941" h="2655">
                    <a:moveTo>
                      <a:pt x="2472" y="2381"/>
                    </a:moveTo>
                    <a:cubicBezTo>
                      <a:pt x="1882" y="2820"/>
                      <a:pt x="957" y="2699"/>
                      <a:pt x="404" y="2118"/>
                    </a:cubicBezTo>
                    <a:lnTo>
                      <a:pt x="404" y="2118"/>
                    </a:lnTo>
                    <a:cubicBezTo>
                      <a:pt x="-147" y="1534"/>
                      <a:pt x="-118" y="707"/>
                      <a:pt x="471" y="273"/>
                    </a:cubicBezTo>
                    <a:lnTo>
                      <a:pt x="471" y="273"/>
                    </a:lnTo>
                    <a:cubicBezTo>
                      <a:pt x="1062" y="-164"/>
                      <a:pt x="1986" y="-43"/>
                      <a:pt x="2539" y="540"/>
                    </a:cubicBezTo>
                    <a:lnTo>
                      <a:pt x="2539" y="540"/>
                    </a:lnTo>
                    <a:cubicBezTo>
                      <a:pt x="3087" y="1121"/>
                      <a:pt x="3058" y="1947"/>
                      <a:pt x="2472" y="238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9" name="path"/>
              <p:cNvSpPr/>
              <p:nvPr/>
            </p:nvSpPr>
            <p:spPr>
              <a:xfrm>
                <a:off x="245102" y="53834"/>
                <a:ext cx="1867581" cy="1686433"/>
              </a:xfrm>
              <a:custGeom>
                <a:rect l="0" t="0" r="0" b="0"/>
                <a:pathLst>
                  <a:path w="2941" h="2655">
                    <a:moveTo>
                      <a:pt x="2472" y="2381"/>
                    </a:moveTo>
                    <a:cubicBezTo>
                      <a:pt x="1882" y="2820"/>
                      <a:pt x="957" y="2699"/>
                      <a:pt x="404" y="2118"/>
                    </a:cubicBezTo>
                    <a:lnTo>
                      <a:pt x="404" y="2118"/>
                    </a:lnTo>
                    <a:cubicBezTo>
                      <a:pt x="-147" y="1534"/>
                      <a:pt x="-118" y="707"/>
                      <a:pt x="471" y="273"/>
                    </a:cubicBezTo>
                    <a:lnTo>
                      <a:pt x="471" y="273"/>
                    </a:lnTo>
                    <a:cubicBezTo>
                      <a:pt x="1061" y="-164"/>
                      <a:pt x="1986" y="-43"/>
                      <a:pt x="2539" y="540"/>
                    </a:cubicBezTo>
                    <a:lnTo>
                      <a:pt x="2539" y="540"/>
                    </a:lnTo>
                    <a:cubicBezTo>
                      <a:pt x="3087" y="1121"/>
                      <a:pt x="3058" y="1947"/>
                      <a:pt x="2472" y="2381"/>
                    </a:cubicBezTo>
                  </a:path>
                </a:pathLst>
              </a:custGeom>
              <a:noFill/>
              <a:ln w="12667" cap="flat">
                <a:solidFill>
                  <a:srgbClr val="DCDCDC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0" name="path"/>
              <p:cNvSpPr/>
              <p:nvPr/>
            </p:nvSpPr>
            <p:spPr>
              <a:xfrm>
                <a:off x="306625" y="67428"/>
                <a:ext cx="1809219" cy="1581118"/>
              </a:xfrm>
              <a:custGeom>
                <a:rect l="0" t="0" r="0" b="0"/>
                <a:pathLst>
                  <a:path w="2849" h="2489">
                    <a:moveTo>
                      <a:pt x="2354" y="2238"/>
                    </a:moveTo>
                    <a:cubicBezTo>
                      <a:pt x="1760" y="2643"/>
                      <a:pt x="865" y="2526"/>
                      <a:pt x="350" y="1975"/>
                    </a:cubicBezTo>
                    <a:lnTo>
                      <a:pt x="350" y="1975"/>
                    </a:lnTo>
                    <a:cubicBezTo>
                      <a:pt x="-159" y="1428"/>
                      <a:pt x="-96" y="656"/>
                      <a:pt x="497" y="251"/>
                    </a:cubicBezTo>
                    <a:lnTo>
                      <a:pt x="497" y="251"/>
                    </a:lnTo>
                    <a:cubicBezTo>
                      <a:pt x="1091" y="-153"/>
                      <a:pt x="1986" y="-36"/>
                      <a:pt x="2496" y="510"/>
                    </a:cubicBezTo>
                    <a:lnTo>
                      <a:pt x="2496" y="510"/>
                    </a:lnTo>
                    <a:cubicBezTo>
                      <a:pt x="3010" y="1061"/>
                      <a:pt x="2943" y="1833"/>
                      <a:pt x="2354" y="223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1" name="path"/>
              <p:cNvSpPr/>
              <p:nvPr/>
            </p:nvSpPr>
            <p:spPr>
              <a:xfrm>
                <a:off x="306641" y="67444"/>
                <a:ext cx="1809186" cy="1581086"/>
              </a:xfrm>
              <a:custGeom>
                <a:rect l="0" t="0" r="0" b="0"/>
                <a:pathLst>
                  <a:path w="2849" h="2489">
                    <a:moveTo>
                      <a:pt x="2354" y="2238"/>
                    </a:moveTo>
                    <a:cubicBezTo>
                      <a:pt x="1760" y="2643"/>
                      <a:pt x="865" y="2526"/>
                      <a:pt x="350" y="1975"/>
                    </a:cubicBezTo>
                    <a:lnTo>
                      <a:pt x="350" y="1975"/>
                    </a:lnTo>
                    <a:cubicBezTo>
                      <a:pt x="-159" y="1428"/>
                      <a:pt x="-96" y="656"/>
                      <a:pt x="497" y="251"/>
                    </a:cubicBezTo>
                    <a:lnTo>
                      <a:pt x="497" y="251"/>
                    </a:lnTo>
                    <a:cubicBezTo>
                      <a:pt x="1091" y="-153"/>
                      <a:pt x="1985" y="-36"/>
                      <a:pt x="2496" y="510"/>
                    </a:cubicBezTo>
                    <a:lnTo>
                      <a:pt x="2496" y="510"/>
                    </a:lnTo>
                    <a:cubicBezTo>
                      <a:pt x="3010" y="1061"/>
                      <a:pt x="2943" y="1833"/>
                      <a:pt x="2354" y="2238"/>
                    </a:cubicBezTo>
                  </a:path>
                </a:pathLst>
              </a:custGeom>
              <a:noFill/>
              <a:ln w="12667" cap="flat">
                <a:solidFill>
                  <a:srgbClr val="D8D8D8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2" name="path"/>
              <p:cNvSpPr/>
              <p:nvPr/>
            </p:nvSpPr>
            <p:spPr>
              <a:xfrm>
                <a:off x="361438" y="81126"/>
                <a:ext cx="1762831" cy="1474434"/>
              </a:xfrm>
              <a:custGeom>
                <a:rect l="0" t="0" r="0" b="0"/>
                <a:pathLst>
                  <a:path w="2776" h="2321">
                    <a:moveTo>
                      <a:pt x="2243" y="2093"/>
                    </a:moveTo>
                    <a:cubicBezTo>
                      <a:pt x="1649" y="2464"/>
                      <a:pt x="779" y="2352"/>
                      <a:pt x="306" y="1838"/>
                    </a:cubicBezTo>
                    <a:lnTo>
                      <a:pt x="306" y="1838"/>
                    </a:lnTo>
                    <a:cubicBezTo>
                      <a:pt x="-165" y="1324"/>
                      <a:pt x="-65" y="602"/>
                      <a:pt x="532" y="230"/>
                    </a:cubicBezTo>
                    <a:lnTo>
                      <a:pt x="532" y="230"/>
                    </a:lnTo>
                    <a:cubicBezTo>
                      <a:pt x="1130" y="-145"/>
                      <a:pt x="1996" y="-28"/>
                      <a:pt x="2469" y="485"/>
                    </a:cubicBezTo>
                    <a:lnTo>
                      <a:pt x="2469" y="485"/>
                    </a:lnTo>
                    <a:cubicBezTo>
                      <a:pt x="2941" y="999"/>
                      <a:pt x="2841" y="1717"/>
                      <a:pt x="2243" y="2093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3" name="path"/>
              <p:cNvSpPr/>
              <p:nvPr/>
            </p:nvSpPr>
            <p:spPr>
              <a:xfrm>
                <a:off x="361454" y="81142"/>
                <a:ext cx="1762799" cy="1474403"/>
              </a:xfrm>
              <a:custGeom>
                <a:rect l="0" t="0" r="0" b="0"/>
                <a:pathLst>
                  <a:path w="2776" h="2321">
                    <a:moveTo>
                      <a:pt x="2243" y="2093"/>
                    </a:moveTo>
                    <a:cubicBezTo>
                      <a:pt x="1649" y="2464"/>
                      <a:pt x="779" y="2352"/>
                      <a:pt x="306" y="1838"/>
                    </a:cubicBezTo>
                    <a:lnTo>
                      <a:pt x="306" y="1838"/>
                    </a:lnTo>
                    <a:cubicBezTo>
                      <a:pt x="-165" y="1324"/>
                      <a:pt x="-65" y="602"/>
                      <a:pt x="532" y="230"/>
                    </a:cubicBezTo>
                    <a:lnTo>
                      <a:pt x="532" y="230"/>
                    </a:lnTo>
                    <a:cubicBezTo>
                      <a:pt x="1130" y="-145"/>
                      <a:pt x="1996" y="-28"/>
                      <a:pt x="2469" y="485"/>
                    </a:cubicBezTo>
                    <a:lnTo>
                      <a:pt x="2469" y="485"/>
                    </a:lnTo>
                    <a:cubicBezTo>
                      <a:pt x="2941" y="998"/>
                      <a:pt x="2841" y="1717"/>
                      <a:pt x="2243" y="2093"/>
                    </a:cubicBezTo>
                  </a:path>
                </a:pathLst>
              </a:custGeom>
              <a:noFill/>
              <a:ln w="12667" cap="flat">
                <a:solidFill>
                  <a:srgbClr val="D3D3D3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4" name="path"/>
              <p:cNvSpPr/>
              <p:nvPr/>
            </p:nvSpPr>
            <p:spPr>
              <a:xfrm>
                <a:off x="415746" y="93973"/>
                <a:ext cx="1717794" cy="1369447"/>
              </a:xfrm>
              <a:custGeom>
                <a:rect l="0" t="0" r="0" b="0"/>
                <a:pathLst>
                  <a:path w="2705" h="2156">
                    <a:moveTo>
                      <a:pt x="2135" y="1947"/>
                    </a:moveTo>
                    <a:cubicBezTo>
                      <a:pt x="1537" y="2289"/>
                      <a:pt x="697" y="2180"/>
                      <a:pt x="262" y="1700"/>
                    </a:cubicBezTo>
                    <a:lnTo>
                      <a:pt x="262" y="1700"/>
                    </a:lnTo>
                    <a:cubicBezTo>
                      <a:pt x="-168" y="1220"/>
                      <a:pt x="-34" y="552"/>
                      <a:pt x="567" y="209"/>
                    </a:cubicBezTo>
                    <a:lnTo>
                      <a:pt x="567" y="209"/>
                    </a:lnTo>
                    <a:cubicBezTo>
                      <a:pt x="1169" y="-132"/>
                      <a:pt x="2010" y="-24"/>
                      <a:pt x="2441" y="455"/>
                    </a:cubicBezTo>
                    <a:lnTo>
                      <a:pt x="2441" y="455"/>
                    </a:lnTo>
                    <a:cubicBezTo>
                      <a:pt x="2876" y="936"/>
                      <a:pt x="2738" y="1604"/>
                      <a:pt x="2135" y="1947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5" name="path"/>
              <p:cNvSpPr/>
              <p:nvPr/>
            </p:nvSpPr>
            <p:spPr>
              <a:xfrm>
                <a:off x="415762" y="93989"/>
                <a:ext cx="1717761" cy="1369415"/>
              </a:xfrm>
              <a:custGeom>
                <a:rect l="0" t="0" r="0" b="0"/>
                <a:pathLst>
                  <a:path w="2705" h="2156">
                    <a:moveTo>
                      <a:pt x="2135" y="1947"/>
                    </a:moveTo>
                    <a:cubicBezTo>
                      <a:pt x="1537" y="2289"/>
                      <a:pt x="697" y="2180"/>
                      <a:pt x="262" y="1700"/>
                    </a:cubicBezTo>
                    <a:lnTo>
                      <a:pt x="262" y="1700"/>
                    </a:lnTo>
                    <a:cubicBezTo>
                      <a:pt x="-168" y="1220"/>
                      <a:pt x="-34" y="552"/>
                      <a:pt x="567" y="209"/>
                    </a:cubicBezTo>
                    <a:lnTo>
                      <a:pt x="567" y="209"/>
                    </a:lnTo>
                    <a:cubicBezTo>
                      <a:pt x="1169" y="-132"/>
                      <a:pt x="2010" y="-24"/>
                      <a:pt x="2441" y="455"/>
                    </a:cubicBezTo>
                    <a:lnTo>
                      <a:pt x="2441" y="455"/>
                    </a:lnTo>
                    <a:cubicBezTo>
                      <a:pt x="2876" y="936"/>
                      <a:pt x="2738" y="1604"/>
                      <a:pt x="2135" y="1947"/>
                    </a:cubicBezTo>
                  </a:path>
                </a:pathLst>
              </a:custGeom>
              <a:noFill/>
              <a:ln w="12667" cap="flat">
                <a:solidFill>
                  <a:srgbClr val="CFCFC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6" name="path"/>
              <p:cNvSpPr/>
              <p:nvPr/>
            </p:nvSpPr>
            <p:spPr>
              <a:xfrm>
                <a:off x="470008" y="107608"/>
                <a:ext cx="1674356" cy="1262801"/>
              </a:xfrm>
              <a:custGeom>
                <a:rect l="0" t="0" r="0" b="0"/>
                <a:pathLst>
                  <a:path w="2636" h="1988">
                    <a:moveTo>
                      <a:pt x="2030" y="1799"/>
                    </a:moveTo>
                    <a:cubicBezTo>
                      <a:pt x="1428" y="2113"/>
                      <a:pt x="616" y="2004"/>
                      <a:pt x="219" y="1557"/>
                    </a:cubicBezTo>
                    <a:lnTo>
                      <a:pt x="219" y="1557"/>
                    </a:lnTo>
                    <a:cubicBezTo>
                      <a:pt x="-174" y="1111"/>
                      <a:pt x="-2" y="497"/>
                      <a:pt x="604" y="188"/>
                    </a:cubicBezTo>
                    <a:lnTo>
                      <a:pt x="604" y="188"/>
                    </a:lnTo>
                    <a:cubicBezTo>
                      <a:pt x="1210" y="-124"/>
                      <a:pt x="2022" y="-15"/>
                      <a:pt x="2415" y="430"/>
                    </a:cubicBezTo>
                    <a:lnTo>
                      <a:pt x="2415" y="430"/>
                    </a:lnTo>
                    <a:cubicBezTo>
                      <a:pt x="2813" y="877"/>
                      <a:pt x="2637" y="1491"/>
                      <a:pt x="2030" y="1799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7" name="path"/>
              <p:cNvSpPr/>
              <p:nvPr/>
            </p:nvSpPr>
            <p:spPr>
              <a:xfrm>
                <a:off x="470025" y="107624"/>
                <a:ext cx="1674324" cy="1262770"/>
              </a:xfrm>
              <a:custGeom>
                <a:rect l="0" t="0" r="0" b="0"/>
                <a:pathLst>
                  <a:path w="2636" h="1988">
                    <a:moveTo>
                      <a:pt x="2030" y="1799"/>
                    </a:moveTo>
                    <a:cubicBezTo>
                      <a:pt x="1428" y="2113"/>
                      <a:pt x="616" y="2004"/>
                      <a:pt x="219" y="1557"/>
                    </a:cubicBezTo>
                    <a:lnTo>
                      <a:pt x="219" y="1557"/>
                    </a:lnTo>
                    <a:cubicBezTo>
                      <a:pt x="-174" y="1111"/>
                      <a:pt x="-2" y="497"/>
                      <a:pt x="604" y="188"/>
                    </a:cubicBezTo>
                    <a:lnTo>
                      <a:pt x="604" y="188"/>
                    </a:lnTo>
                    <a:cubicBezTo>
                      <a:pt x="1210" y="-124"/>
                      <a:pt x="2022" y="-15"/>
                      <a:pt x="2415" y="430"/>
                    </a:cubicBezTo>
                    <a:lnTo>
                      <a:pt x="2415" y="430"/>
                    </a:lnTo>
                    <a:cubicBezTo>
                      <a:pt x="2813" y="877"/>
                      <a:pt x="2637" y="1491"/>
                      <a:pt x="2030" y="1799"/>
                    </a:cubicBezTo>
                  </a:path>
                </a:pathLst>
              </a:custGeom>
              <a:noFill/>
              <a:ln w="12667" cap="flat">
                <a:solidFill>
                  <a:srgbClr val="CBCBC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8" name="path"/>
              <p:cNvSpPr/>
              <p:nvPr/>
            </p:nvSpPr>
            <p:spPr>
              <a:xfrm>
                <a:off x="521484" y="121484"/>
                <a:ext cx="1634253" cy="1158087"/>
              </a:xfrm>
              <a:custGeom>
                <a:rect l="0" t="0" r="0" b="0"/>
                <a:pathLst>
                  <a:path w="2573" h="1823">
                    <a:moveTo>
                      <a:pt x="1927" y="1658"/>
                    </a:moveTo>
                    <a:cubicBezTo>
                      <a:pt x="1316" y="1938"/>
                      <a:pt x="534" y="1830"/>
                      <a:pt x="182" y="1420"/>
                    </a:cubicBezTo>
                    <a:lnTo>
                      <a:pt x="182" y="1420"/>
                    </a:lnTo>
                    <a:cubicBezTo>
                      <a:pt x="-172" y="1006"/>
                      <a:pt x="32" y="446"/>
                      <a:pt x="643" y="166"/>
                    </a:cubicBezTo>
                    <a:lnTo>
                      <a:pt x="643" y="166"/>
                    </a:lnTo>
                    <a:cubicBezTo>
                      <a:pt x="1253" y="-113"/>
                      <a:pt x="2040" y="-9"/>
                      <a:pt x="2391" y="404"/>
                    </a:cubicBezTo>
                    <a:lnTo>
                      <a:pt x="2391" y="404"/>
                    </a:lnTo>
                    <a:cubicBezTo>
                      <a:pt x="2747" y="814"/>
                      <a:pt x="2538" y="1378"/>
                      <a:pt x="1927" y="165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9" name="path"/>
              <p:cNvSpPr/>
              <p:nvPr/>
            </p:nvSpPr>
            <p:spPr>
              <a:xfrm>
                <a:off x="521501" y="121499"/>
                <a:ext cx="1634221" cy="1158055"/>
              </a:xfrm>
              <a:custGeom>
                <a:rect l="0" t="0" r="0" b="0"/>
                <a:pathLst>
                  <a:path w="2573" h="1823">
                    <a:moveTo>
                      <a:pt x="1927" y="1658"/>
                    </a:moveTo>
                    <a:cubicBezTo>
                      <a:pt x="1316" y="1938"/>
                      <a:pt x="534" y="1830"/>
                      <a:pt x="182" y="1420"/>
                    </a:cubicBezTo>
                    <a:lnTo>
                      <a:pt x="182" y="1420"/>
                    </a:lnTo>
                    <a:cubicBezTo>
                      <a:pt x="-172" y="1006"/>
                      <a:pt x="32" y="446"/>
                      <a:pt x="642" y="166"/>
                    </a:cubicBezTo>
                    <a:lnTo>
                      <a:pt x="642" y="166"/>
                    </a:lnTo>
                    <a:cubicBezTo>
                      <a:pt x="1253" y="-113"/>
                      <a:pt x="2040" y="-9"/>
                      <a:pt x="2391" y="404"/>
                    </a:cubicBezTo>
                    <a:lnTo>
                      <a:pt x="2391" y="404"/>
                    </a:lnTo>
                    <a:cubicBezTo>
                      <a:pt x="2747" y="814"/>
                      <a:pt x="2538" y="1378"/>
                      <a:pt x="1927" y="1658"/>
                    </a:cubicBezTo>
                  </a:path>
                </a:pathLst>
              </a:custGeom>
              <a:noFill/>
              <a:ln w="12667" cap="flat">
                <a:solidFill>
                  <a:srgbClr val="C6C6C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0" name="path"/>
              <p:cNvSpPr/>
              <p:nvPr/>
            </p:nvSpPr>
            <p:spPr>
              <a:xfrm>
                <a:off x="569936" y="134949"/>
                <a:ext cx="1603513" cy="1052375"/>
              </a:xfrm>
              <a:custGeom>
                <a:rect l="0" t="0" r="0" b="0"/>
                <a:pathLst>
                  <a:path w="2525" h="1657">
                    <a:moveTo>
                      <a:pt x="1831" y="1511"/>
                    </a:moveTo>
                    <a:cubicBezTo>
                      <a:pt x="1216" y="1762"/>
                      <a:pt x="462" y="1658"/>
                      <a:pt x="149" y="1277"/>
                    </a:cubicBezTo>
                    <a:lnTo>
                      <a:pt x="149" y="1277"/>
                    </a:lnTo>
                    <a:cubicBezTo>
                      <a:pt x="-169" y="901"/>
                      <a:pt x="77" y="392"/>
                      <a:pt x="693" y="145"/>
                    </a:cubicBezTo>
                    <a:lnTo>
                      <a:pt x="693" y="145"/>
                    </a:lnTo>
                    <a:cubicBezTo>
                      <a:pt x="1308" y="-104"/>
                      <a:pt x="2061" y="0"/>
                      <a:pt x="2375" y="375"/>
                    </a:cubicBezTo>
                    <a:lnTo>
                      <a:pt x="2375" y="375"/>
                    </a:lnTo>
                    <a:cubicBezTo>
                      <a:pt x="2693" y="755"/>
                      <a:pt x="2450" y="1261"/>
                      <a:pt x="1831" y="151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1" name="path"/>
              <p:cNvSpPr/>
              <p:nvPr/>
            </p:nvSpPr>
            <p:spPr>
              <a:xfrm>
                <a:off x="569952" y="134965"/>
                <a:ext cx="1603481" cy="1052343"/>
              </a:xfrm>
              <a:custGeom>
                <a:rect l="0" t="0" r="0" b="0"/>
                <a:pathLst>
                  <a:path w="2525" h="1657">
                    <a:moveTo>
                      <a:pt x="1831" y="1511"/>
                    </a:moveTo>
                    <a:cubicBezTo>
                      <a:pt x="1216" y="1762"/>
                      <a:pt x="462" y="1658"/>
                      <a:pt x="148" y="1277"/>
                    </a:cubicBezTo>
                    <a:lnTo>
                      <a:pt x="148" y="1277"/>
                    </a:lnTo>
                    <a:cubicBezTo>
                      <a:pt x="-169" y="901"/>
                      <a:pt x="77" y="392"/>
                      <a:pt x="693" y="145"/>
                    </a:cubicBezTo>
                    <a:lnTo>
                      <a:pt x="693" y="145"/>
                    </a:lnTo>
                    <a:cubicBezTo>
                      <a:pt x="1308" y="-105"/>
                      <a:pt x="2061" y="0"/>
                      <a:pt x="2375" y="375"/>
                    </a:cubicBezTo>
                    <a:lnTo>
                      <a:pt x="2375" y="375"/>
                    </a:lnTo>
                    <a:cubicBezTo>
                      <a:pt x="2693" y="755"/>
                      <a:pt x="2450" y="1261"/>
                      <a:pt x="1831" y="1511"/>
                    </a:cubicBezTo>
                  </a:path>
                </a:pathLst>
              </a:custGeom>
              <a:noFill/>
              <a:ln w="12667" cap="flat">
                <a:solidFill>
                  <a:srgbClr val="C2C2C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 rot="21600000">
              <a:off x="619439" y="148549"/>
              <a:ext cx="1762428" cy="944300"/>
              <a:chExt cx="1762428" cy="944300"/>
            </a:xfrm>
          </p:grpSpPr>
          <p:sp>
            <p:nvSpPr>
              <p:cNvPr id="242" name="path"/>
              <p:cNvSpPr/>
              <p:nvPr/>
            </p:nvSpPr>
            <p:spPr>
              <a:xfrm>
                <a:off x="0" y="0"/>
                <a:ext cx="1569596" cy="944300"/>
              </a:xfrm>
              <a:custGeom>
                <a:rect l="0" t="0" r="0" b="0"/>
                <a:pathLst>
                  <a:path w="2471" h="1487">
                    <a:moveTo>
                      <a:pt x="1733" y="1364"/>
                    </a:moveTo>
                    <a:cubicBezTo>
                      <a:pt x="1114" y="1581"/>
                      <a:pt x="390" y="1480"/>
                      <a:pt x="114" y="1138"/>
                    </a:cubicBezTo>
                    <a:lnTo>
                      <a:pt x="114" y="1138"/>
                    </a:lnTo>
                    <a:cubicBezTo>
                      <a:pt x="-161" y="796"/>
                      <a:pt x="118" y="341"/>
                      <a:pt x="737" y="124"/>
                    </a:cubicBezTo>
                    <a:lnTo>
                      <a:pt x="737" y="124"/>
                    </a:lnTo>
                    <a:cubicBezTo>
                      <a:pt x="1356" y="-96"/>
                      <a:pt x="2080" y="7"/>
                      <a:pt x="2356" y="350"/>
                    </a:cubicBezTo>
                    <a:lnTo>
                      <a:pt x="2356" y="350"/>
                    </a:lnTo>
                    <a:cubicBezTo>
                      <a:pt x="2633" y="692"/>
                      <a:pt x="2356" y="1147"/>
                      <a:pt x="1733" y="1364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3" name="path"/>
              <p:cNvSpPr/>
              <p:nvPr/>
            </p:nvSpPr>
            <p:spPr>
              <a:xfrm>
                <a:off x="16" y="16"/>
                <a:ext cx="1569563" cy="944268"/>
              </a:xfrm>
              <a:custGeom>
                <a:rect l="0" t="0" r="0" b="0"/>
                <a:pathLst>
                  <a:path w="2471" h="1487">
                    <a:moveTo>
                      <a:pt x="1733" y="1364"/>
                    </a:moveTo>
                    <a:cubicBezTo>
                      <a:pt x="1114" y="1581"/>
                      <a:pt x="390" y="1480"/>
                      <a:pt x="114" y="1138"/>
                    </a:cubicBezTo>
                    <a:lnTo>
                      <a:pt x="114" y="1138"/>
                    </a:lnTo>
                    <a:cubicBezTo>
                      <a:pt x="-162" y="796"/>
                      <a:pt x="118" y="341"/>
                      <a:pt x="737" y="124"/>
                    </a:cubicBezTo>
                    <a:lnTo>
                      <a:pt x="737" y="124"/>
                    </a:lnTo>
                    <a:cubicBezTo>
                      <a:pt x="1356" y="-96"/>
                      <a:pt x="2080" y="7"/>
                      <a:pt x="2356" y="350"/>
                    </a:cubicBezTo>
                    <a:lnTo>
                      <a:pt x="2356" y="350"/>
                    </a:lnTo>
                    <a:cubicBezTo>
                      <a:pt x="2632" y="692"/>
                      <a:pt x="2356" y="1147"/>
                      <a:pt x="1733" y="1364"/>
                    </a:cubicBezTo>
                  </a:path>
                </a:pathLst>
              </a:custGeom>
              <a:noFill/>
              <a:ln w="12667" cap="flat">
                <a:solidFill>
                  <a:srgbClr val="BEBEB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4" name="path"/>
              <p:cNvSpPr/>
              <p:nvPr/>
            </p:nvSpPr>
            <p:spPr>
              <a:xfrm>
                <a:off x="41743" y="12948"/>
                <a:ext cx="1547773" cy="839611"/>
              </a:xfrm>
              <a:custGeom>
                <a:rect l="0" t="0" r="0" b="0"/>
                <a:pathLst>
                  <a:path w="2437" h="1322">
                    <a:moveTo>
                      <a:pt x="1645" y="1217"/>
                    </a:moveTo>
                    <a:cubicBezTo>
                      <a:pt x="1021" y="1405"/>
                      <a:pt x="326" y="1309"/>
                      <a:pt x="88" y="1000"/>
                    </a:cubicBezTo>
                    <a:lnTo>
                      <a:pt x="88" y="1000"/>
                    </a:lnTo>
                    <a:cubicBezTo>
                      <a:pt x="-150" y="692"/>
                      <a:pt x="167" y="287"/>
                      <a:pt x="791" y="103"/>
                    </a:cubicBezTo>
                    <a:lnTo>
                      <a:pt x="791" y="103"/>
                    </a:lnTo>
                    <a:cubicBezTo>
                      <a:pt x="1415" y="-84"/>
                      <a:pt x="2114" y="15"/>
                      <a:pt x="2348" y="320"/>
                    </a:cubicBezTo>
                    <a:lnTo>
                      <a:pt x="2348" y="320"/>
                    </a:lnTo>
                    <a:cubicBezTo>
                      <a:pt x="2587" y="629"/>
                      <a:pt x="2273" y="1034"/>
                      <a:pt x="1645" y="1217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5" name="path"/>
              <p:cNvSpPr/>
              <p:nvPr/>
            </p:nvSpPr>
            <p:spPr>
              <a:xfrm>
                <a:off x="41759" y="12965"/>
                <a:ext cx="1547741" cy="839578"/>
              </a:xfrm>
              <a:custGeom>
                <a:rect l="0" t="0" r="0" b="0"/>
                <a:pathLst>
                  <a:path w="2437" h="1322">
                    <a:moveTo>
                      <a:pt x="1645" y="1217"/>
                    </a:moveTo>
                    <a:cubicBezTo>
                      <a:pt x="1021" y="1405"/>
                      <a:pt x="326" y="1309"/>
                      <a:pt x="88" y="1000"/>
                    </a:cubicBezTo>
                    <a:lnTo>
                      <a:pt x="88" y="1000"/>
                    </a:lnTo>
                    <a:cubicBezTo>
                      <a:pt x="-150" y="691"/>
                      <a:pt x="167" y="287"/>
                      <a:pt x="791" y="103"/>
                    </a:cubicBezTo>
                    <a:lnTo>
                      <a:pt x="791" y="103"/>
                    </a:lnTo>
                    <a:cubicBezTo>
                      <a:pt x="1415" y="-84"/>
                      <a:pt x="2114" y="15"/>
                      <a:pt x="2348" y="320"/>
                    </a:cubicBezTo>
                    <a:lnTo>
                      <a:pt x="2348" y="320"/>
                    </a:lnTo>
                    <a:cubicBezTo>
                      <a:pt x="2587" y="629"/>
                      <a:pt x="2273" y="1034"/>
                      <a:pt x="1645" y="1217"/>
                    </a:cubicBezTo>
                  </a:path>
                </a:pathLst>
              </a:custGeom>
              <a:noFill/>
              <a:ln w="12667" cap="flat">
                <a:solidFill>
                  <a:srgbClr val="BABABA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6" name="path"/>
              <p:cNvSpPr/>
              <p:nvPr/>
            </p:nvSpPr>
            <p:spPr>
              <a:xfrm>
                <a:off x="84324" y="24608"/>
                <a:ext cx="1527698" cy="738913"/>
              </a:xfrm>
              <a:custGeom>
                <a:rect l="0" t="0" r="0" b="0"/>
                <a:pathLst>
                  <a:path w="2405" h="1163">
                    <a:moveTo>
                      <a:pt x="1558" y="1080"/>
                    </a:moveTo>
                    <a:cubicBezTo>
                      <a:pt x="930" y="1234"/>
                      <a:pt x="261" y="1138"/>
                      <a:pt x="64" y="863"/>
                    </a:cubicBezTo>
                    <a:lnTo>
                      <a:pt x="64" y="863"/>
                    </a:lnTo>
                    <a:cubicBezTo>
                      <a:pt x="-132" y="587"/>
                      <a:pt x="219" y="240"/>
                      <a:pt x="846" y="86"/>
                    </a:cubicBezTo>
                    <a:lnTo>
                      <a:pt x="846" y="86"/>
                    </a:lnTo>
                    <a:cubicBezTo>
                      <a:pt x="1474" y="-72"/>
                      <a:pt x="2144" y="23"/>
                      <a:pt x="2341" y="299"/>
                    </a:cubicBezTo>
                    <a:lnTo>
                      <a:pt x="2341" y="299"/>
                    </a:lnTo>
                    <a:cubicBezTo>
                      <a:pt x="2537" y="574"/>
                      <a:pt x="2190" y="921"/>
                      <a:pt x="1558" y="1080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7" name="path"/>
              <p:cNvSpPr/>
              <p:nvPr/>
            </p:nvSpPr>
            <p:spPr>
              <a:xfrm>
                <a:off x="84340" y="24624"/>
                <a:ext cx="1527666" cy="738882"/>
              </a:xfrm>
              <a:custGeom>
                <a:rect l="0" t="0" r="0" b="0"/>
                <a:pathLst>
                  <a:path w="2405" h="1163">
                    <a:moveTo>
                      <a:pt x="1558" y="1080"/>
                    </a:moveTo>
                    <a:cubicBezTo>
                      <a:pt x="930" y="1234"/>
                      <a:pt x="261" y="1138"/>
                      <a:pt x="64" y="863"/>
                    </a:cubicBezTo>
                    <a:lnTo>
                      <a:pt x="64" y="863"/>
                    </a:lnTo>
                    <a:cubicBezTo>
                      <a:pt x="-132" y="587"/>
                      <a:pt x="219" y="240"/>
                      <a:pt x="846" y="86"/>
                    </a:cubicBezTo>
                    <a:lnTo>
                      <a:pt x="846" y="86"/>
                    </a:lnTo>
                    <a:cubicBezTo>
                      <a:pt x="1474" y="-72"/>
                      <a:pt x="2144" y="23"/>
                      <a:pt x="2340" y="299"/>
                    </a:cubicBezTo>
                    <a:lnTo>
                      <a:pt x="2340" y="299"/>
                    </a:lnTo>
                    <a:cubicBezTo>
                      <a:pt x="2537" y="574"/>
                      <a:pt x="2190" y="921"/>
                      <a:pt x="1558" y="1080"/>
                    </a:cubicBezTo>
                  </a:path>
                </a:pathLst>
              </a:custGeom>
              <a:noFill/>
              <a:ln w="12667" cap="flat">
                <a:solidFill>
                  <a:srgbClr val="B5B5B5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8" name="path"/>
              <p:cNvSpPr/>
              <p:nvPr/>
            </p:nvSpPr>
            <p:spPr>
              <a:xfrm>
                <a:off x="125293" y="35929"/>
                <a:ext cx="1509157" cy="636162"/>
              </a:xfrm>
              <a:custGeom>
                <a:rect l="0" t="0" r="0" b="0"/>
                <a:pathLst>
                  <a:path w="2376" h="1001">
                    <a:moveTo>
                      <a:pt x="1471" y="936"/>
                    </a:moveTo>
                    <a:cubicBezTo>
                      <a:pt x="839" y="1062"/>
                      <a:pt x="199" y="965"/>
                      <a:pt x="40" y="727"/>
                    </a:cubicBezTo>
                    <a:lnTo>
                      <a:pt x="40" y="727"/>
                    </a:lnTo>
                    <a:cubicBezTo>
                      <a:pt x="-114" y="485"/>
                      <a:pt x="270" y="188"/>
                      <a:pt x="902" y="63"/>
                    </a:cubicBezTo>
                    <a:lnTo>
                      <a:pt x="902" y="63"/>
                    </a:lnTo>
                    <a:cubicBezTo>
                      <a:pt x="1534" y="-57"/>
                      <a:pt x="2175" y="33"/>
                      <a:pt x="2334" y="276"/>
                    </a:cubicBezTo>
                    <a:lnTo>
                      <a:pt x="2334" y="276"/>
                    </a:lnTo>
                    <a:cubicBezTo>
                      <a:pt x="2493" y="514"/>
                      <a:pt x="2108" y="811"/>
                      <a:pt x="1471" y="936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9" name="path"/>
              <p:cNvSpPr/>
              <p:nvPr/>
            </p:nvSpPr>
            <p:spPr>
              <a:xfrm>
                <a:off x="125310" y="35945"/>
                <a:ext cx="1509124" cy="636130"/>
              </a:xfrm>
              <a:custGeom>
                <a:rect l="0" t="0" r="0" b="0"/>
                <a:pathLst>
                  <a:path w="2376" h="1001">
                    <a:moveTo>
                      <a:pt x="1471" y="936"/>
                    </a:moveTo>
                    <a:cubicBezTo>
                      <a:pt x="839" y="1062"/>
                      <a:pt x="199" y="965"/>
                      <a:pt x="40" y="727"/>
                    </a:cubicBezTo>
                    <a:lnTo>
                      <a:pt x="40" y="727"/>
                    </a:lnTo>
                    <a:cubicBezTo>
                      <a:pt x="-114" y="485"/>
                      <a:pt x="270" y="188"/>
                      <a:pt x="902" y="63"/>
                    </a:cubicBezTo>
                    <a:lnTo>
                      <a:pt x="902" y="63"/>
                    </a:lnTo>
                    <a:cubicBezTo>
                      <a:pt x="1534" y="-57"/>
                      <a:pt x="2175" y="33"/>
                      <a:pt x="2334" y="276"/>
                    </a:cubicBezTo>
                    <a:lnTo>
                      <a:pt x="2334" y="276"/>
                    </a:lnTo>
                    <a:cubicBezTo>
                      <a:pt x="2493" y="514"/>
                      <a:pt x="2108" y="811"/>
                      <a:pt x="1471" y="936"/>
                    </a:cubicBezTo>
                  </a:path>
                </a:pathLst>
              </a:custGeom>
              <a:noFill/>
              <a:ln w="12667" cap="flat">
                <a:solidFill>
                  <a:srgbClr val="B1B1B1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0" name="path"/>
              <p:cNvSpPr/>
              <p:nvPr/>
            </p:nvSpPr>
            <p:spPr>
              <a:xfrm>
                <a:off x="159336" y="47919"/>
                <a:ext cx="1504494" cy="533237"/>
              </a:xfrm>
              <a:custGeom>
                <a:rect l="0" t="0" r="0" b="0"/>
                <a:pathLst>
                  <a:path w="2369" h="839">
                    <a:moveTo>
                      <a:pt x="1398" y="792"/>
                    </a:moveTo>
                    <a:cubicBezTo>
                      <a:pt x="761" y="888"/>
                      <a:pt x="150" y="796"/>
                      <a:pt x="29" y="587"/>
                    </a:cubicBezTo>
                    <a:lnTo>
                      <a:pt x="29" y="587"/>
                    </a:lnTo>
                    <a:cubicBezTo>
                      <a:pt x="-87" y="383"/>
                      <a:pt x="334" y="140"/>
                      <a:pt x="971" y="44"/>
                    </a:cubicBezTo>
                    <a:lnTo>
                      <a:pt x="971" y="44"/>
                    </a:lnTo>
                    <a:cubicBezTo>
                      <a:pt x="1607" y="-46"/>
                      <a:pt x="2222" y="44"/>
                      <a:pt x="2339" y="249"/>
                    </a:cubicBezTo>
                    <a:lnTo>
                      <a:pt x="2339" y="249"/>
                    </a:lnTo>
                    <a:cubicBezTo>
                      <a:pt x="2457" y="458"/>
                      <a:pt x="2038" y="700"/>
                      <a:pt x="1398" y="792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1" name="path"/>
              <p:cNvSpPr/>
              <p:nvPr/>
            </p:nvSpPr>
            <p:spPr>
              <a:xfrm>
                <a:off x="159352" y="47935"/>
                <a:ext cx="1504461" cy="533205"/>
              </a:xfrm>
              <a:custGeom>
                <a:rect l="0" t="0" r="0" b="0"/>
                <a:pathLst>
                  <a:path w="2369" h="839">
                    <a:moveTo>
                      <a:pt x="1398" y="792"/>
                    </a:moveTo>
                    <a:cubicBezTo>
                      <a:pt x="761" y="888"/>
                      <a:pt x="150" y="796"/>
                      <a:pt x="29" y="587"/>
                    </a:cubicBezTo>
                    <a:lnTo>
                      <a:pt x="29" y="587"/>
                    </a:lnTo>
                    <a:cubicBezTo>
                      <a:pt x="-87" y="383"/>
                      <a:pt x="334" y="140"/>
                      <a:pt x="971" y="44"/>
                    </a:cubicBezTo>
                    <a:lnTo>
                      <a:pt x="971" y="44"/>
                    </a:lnTo>
                    <a:cubicBezTo>
                      <a:pt x="1607" y="-46"/>
                      <a:pt x="2222" y="44"/>
                      <a:pt x="2339" y="249"/>
                    </a:cubicBezTo>
                    <a:lnTo>
                      <a:pt x="2339" y="249"/>
                    </a:lnTo>
                    <a:cubicBezTo>
                      <a:pt x="2457" y="458"/>
                      <a:pt x="2038" y="700"/>
                      <a:pt x="1398" y="792"/>
                    </a:cubicBezTo>
                  </a:path>
                </a:pathLst>
              </a:custGeom>
              <a:noFill/>
              <a:ln w="12667" cap="flat">
                <a:solidFill>
                  <a:srgbClr val="ADADA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2" name="path"/>
              <p:cNvSpPr/>
              <p:nvPr/>
            </p:nvSpPr>
            <p:spPr>
              <a:xfrm>
                <a:off x="196429" y="58168"/>
                <a:ext cx="1496907" cy="433034"/>
              </a:xfrm>
              <a:custGeom>
                <a:rect l="0" t="0" r="0" b="0"/>
                <a:pathLst>
                  <a:path w="2357" h="681">
                    <a:moveTo>
                      <a:pt x="1318" y="651"/>
                    </a:moveTo>
                    <a:cubicBezTo>
                      <a:pt x="678" y="714"/>
                      <a:pt x="93" y="626"/>
                      <a:pt x="18" y="455"/>
                    </a:cubicBezTo>
                    <a:lnTo>
                      <a:pt x="18" y="455"/>
                    </a:lnTo>
                    <a:cubicBezTo>
                      <a:pt x="-61" y="284"/>
                      <a:pt x="394" y="92"/>
                      <a:pt x="1034" y="29"/>
                    </a:cubicBezTo>
                    <a:lnTo>
                      <a:pt x="1034" y="29"/>
                    </a:lnTo>
                    <a:cubicBezTo>
                      <a:pt x="1678" y="-32"/>
                      <a:pt x="2259" y="58"/>
                      <a:pt x="2339" y="230"/>
                    </a:cubicBezTo>
                    <a:lnTo>
                      <a:pt x="2339" y="230"/>
                    </a:lnTo>
                    <a:cubicBezTo>
                      <a:pt x="2418" y="401"/>
                      <a:pt x="1962" y="593"/>
                      <a:pt x="1318" y="65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3" name="path"/>
              <p:cNvSpPr/>
              <p:nvPr/>
            </p:nvSpPr>
            <p:spPr>
              <a:xfrm>
                <a:off x="196445" y="58184"/>
                <a:ext cx="1496874" cy="433001"/>
              </a:xfrm>
              <a:custGeom>
                <a:rect l="0" t="0" r="0" b="0"/>
                <a:pathLst>
                  <a:path w="2357" h="681">
                    <a:moveTo>
                      <a:pt x="1318" y="651"/>
                    </a:moveTo>
                    <a:cubicBezTo>
                      <a:pt x="678" y="714"/>
                      <a:pt x="93" y="626"/>
                      <a:pt x="18" y="455"/>
                    </a:cubicBezTo>
                    <a:lnTo>
                      <a:pt x="18" y="455"/>
                    </a:lnTo>
                    <a:cubicBezTo>
                      <a:pt x="-61" y="284"/>
                      <a:pt x="394" y="92"/>
                      <a:pt x="1034" y="29"/>
                    </a:cubicBezTo>
                    <a:lnTo>
                      <a:pt x="1034" y="29"/>
                    </a:lnTo>
                    <a:cubicBezTo>
                      <a:pt x="1678" y="-33"/>
                      <a:pt x="2259" y="58"/>
                      <a:pt x="2339" y="230"/>
                    </a:cubicBezTo>
                    <a:lnTo>
                      <a:pt x="2339" y="230"/>
                    </a:lnTo>
                    <a:cubicBezTo>
                      <a:pt x="2418" y="401"/>
                      <a:pt x="1962" y="593"/>
                      <a:pt x="1318" y="651"/>
                    </a:cubicBezTo>
                  </a:path>
                </a:pathLst>
              </a:custGeom>
              <a:noFill/>
              <a:ln w="12667" cap="flat">
                <a:solidFill>
                  <a:srgbClr val="A9A9A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4" name="path"/>
              <p:cNvSpPr/>
              <p:nvPr/>
            </p:nvSpPr>
            <p:spPr>
              <a:xfrm>
                <a:off x="226933" y="66694"/>
                <a:ext cx="1498884" cy="337994"/>
              </a:xfrm>
              <a:custGeom>
                <a:rect l="0" t="0" r="0" b="0"/>
                <a:pathLst>
                  <a:path w="2360" h="532">
                    <a:moveTo>
                      <a:pt x="1249" y="516"/>
                    </a:moveTo>
                    <a:cubicBezTo>
                      <a:pt x="604" y="546"/>
                      <a:pt x="47" y="462"/>
                      <a:pt x="10" y="324"/>
                    </a:cubicBezTo>
                    <a:lnTo>
                      <a:pt x="10" y="324"/>
                    </a:lnTo>
                    <a:cubicBezTo>
                      <a:pt x="-31" y="186"/>
                      <a:pt x="462" y="48"/>
                      <a:pt x="1106" y="15"/>
                    </a:cubicBezTo>
                    <a:lnTo>
                      <a:pt x="1106" y="15"/>
                    </a:lnTo>
                    <a:cubicBezTo>
                      <a:pt x="1755" y="-13"/>
                      <a:pt x="2312" y="73"/>
                      <a:pt x="2350" y="211"/>
                    </a:cubicBezTo>
                    <a:lnTo>
                      <a:pt x="2350" y="211"/>
                    </a:lnTo>
                    <a:cubicBezTo>
                      <a:pt x="2388" y="349"/>
                      <a:pt x="1898" y="483"/>
                      <a:pt x="1249" y="516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5" name="path"/>
              <p:cNvSpPr/>
              <p:nvPr/>
            </p:nvSpPr>
            <p:spPr>
              <a:xfrm>
                <a:off x="226949" y="66710"/>
                <a:ext cx="1498851" cy="337962"/>
              </a:xfrm>
              <a:custGeom>
                <a:rect l="0" t="0" r="0" b="0"/>
                <a:pathLst>
                  <a:path w="2360" h="532">
                    <a:moveTo>
                      <a:pt x="1249" y="516"/>
                    </a:moveTo>
                    <a:cubicBezTo>
                      <a:pt x="604" y="546"/>
                      <a:pt x="47" y="462"/>
                      <a:pt x="9" y="324"/>
                    </a:cubicBezTo>
                    <a:lnTo>
                      <a:pt x="9" y="324"/>
                    </a:lnTo>
                    <a:cubicBezTo>
                      <a:pt x="-31" y="186"/>
                      <a:pt x="462" y="48"/>
                      <a:pt x="1106" y="15"/>
                    </a:cubicBezTo>
                    <a:lnTo>
                      <a:pt x="1106" y="15"/>
                    </a:lnTo>
                    <a:cubicBezTo>
                      <a:pt x="1755" y="-13"/>
                      <a:pt x="2312" y="73"/>
                      <a:pt x="2350" y="211"/>
                    </a:cubicBezTo>
                    <a:lnTo>
                      <a:pt x="2350" y="211"/>
                    </a:lnTo>
                    <a:cubicBezTo>
                      <a:pt x="2388" y="349"/>
                      <a:pt x="1898" y="483"/>
                      <a:pt x="1249" y="516"/>
                    </a:cubicBezTo>
                  </a:path>
                </a:pathLst>
              </a:custGeom>
              <a:noFill/>
              <a:ln w="12667" cap="flat">
                <a:solidFill>
                  <a:srgbClr val="A4A4A4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6" name="path"/>
              <p:cNvSpPr/>
              <p:nvPr/>
            </p:nvSpPr>
            <p:spPr>
              <a:xfrm>
                <a:off x="260668" y="76903"/>
                <a:ext cx="1495425" cy="238125"/>
              </a:xfrm>
              <a:custGeom>
                <a:rect l="0" t="0" r="0" b="0"/>
                <a:pathLst>
                  <a:path w="2355" h="375">
                    <a:moveTo>
                      <a:pt x="0" y="187"/>
                    </a:moveTo>
                    <a:cubicBezTo>
                      <a:pt x="0" y="83"/>
                      <a:pt x="527" y="0"/>
                      <a:pt x="1177" y="0"/>
                    </a:cubicBezTo>
                    <a:lnTo>
                      <a:pt x="1177" y="0"/>
                    </a:lnTo>
                    <a:lnTo>
                      <a:pt x="1177" y="0"/>
                    </a:lnTo>
                    <a:lnTo>
                      <a:pt x="1177" y="0"/>
                    </a:lnTo>
                    <a:cubicBezTo>
                      <a:pt x="1827" y="0"/>
                      <a:pt x="2355" y="83"/>
                      <a:pt x="2355" y="187"/>
                    </a:cubicBezTo>
                    <a:lnTo>
                      <a:pt x="2355" y="187"/>
                    </a:lnTo>
                    <a:cubicBezTo>
                      <a:pt x="2355" y="187"/>
                      <a:pt x="2355" y="187"/>
                      <a:pt x="2355" y="187"/>
                    </a:cubicBezTo>
                    <a:lnTo>
                      <a:pt x="2355" y="187"/>
                    </a:lnTo>
                    <a:lnTo>
                      <a:pt x="2355" y="187"/>
                    </a:lnTo>
                    <a:lnTo>
                      <a:pt x="2355" y="187"/>
                    </a:lnTo>
                    <a:cubicBezTo>
                      <a:pt x="2355" y="291"/>
                      <a:pt x="1827" y="375"/>
                      <a:pt x="1177" y="375"/>
                    </a:cubicBezTo>
                    <a:lnTo>
                      <a:pt x="1177" y="375"/>
                    </a:lnTo>
                    <a:lnTo>
                      <a:pt x="1177" y="375"/>
                    </a:lnTo>
                    <a:lnTo>
                      <a:pt x="1177" y="375"/>
                    </a:lnTo>
                    <a:cubicBezTo>
                      <a:pt x="527" y="375"/>
                      <a:pt x="0" y="291"/>
                      <a:pt x="0" y="187"/>
                    </a:cubicBezTo>
                    <a:lnTo>
                      <a:pt x="0" y="187"/>
                    </a:lnTo>
                    <a:cubicBezTo>
                      <a:pt x="0" y="187"/>
                      <a:pt x="0" y="187"/>
                      <a:pt x="0" y="187"/>
                    </a:cubicBezTo>
                    <a:lnTo>
                      <a:pt x="0" y="187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7" name="path"/>
              <p:cNvSpPr/>
              <p:nvPr/>
            </p:nvSpPr>
            <p:spPr>
              <a:xfrm>
                <a:off x="254334" y="70570"/>
                <a:ext cx="1508093" cy="250793"/>
              </a:xfrm>
              <a:custGeom>
                <a:rect l="0" t="0" r="0" b="0"/>
                <a:pathLst>
                  <a:path w="2374" h="394">
                    <a:moveTo>
                      <a:pt x="9" y="197"/>
                    </a:moveTo>
                    <a:cubicBezTo>
                      <a:pt x="9" y="93"/>
                      <a:pt x="537" y="9"/>
                      <a:pt x="1187" y="9"/>
                    </a:cubicBezTo>
                    <a:lnTo>
                      <a:pt x="1187" y="9"/>
                    </a:lnTo>
                    <a:lnTo>
                      <a:pt x="1187" y="9"/>
                    </a:lnTo>
                    <a:lnTo>
                      <a:pt x="1187" y="9"/>
                    </a:lnTo>
                    <a:cubicBezTo>
                      <a:pt x="1837" y="9"/>
                      <a:pt x="2364" y="93"/>
                      <a:pt x="2364" y="197"/>
                    </a:cubicBezTo>
                    <a:lnTo>
                      <a:pt x="2364" y="197"/>
                    </a:lnTo>
                    <a:cubicBezTo>
                      <a:pt x="2364" y="197"/>
                      <a:pt x="2364" y="197"/>
                      <a:pt x="2364" y="197"/>
                    </a:cubicBezTo>
                    <a:lnTo>
                      <a:pt x="2364" y="197"/>
                    </a:lnTo>
                    <a:lnTo>
                      <a:pt x="2364" y="197"/>
                    </a:lnTo>
                    <a:lnTo>
                      <a:pt x="2364" y="197"/>
                    </a:lnTo>
                    <a:cubicBezTo>
                      <a:pt x="2364" y="301"/>
                      <a:pt x="1837" y="384"/>
                      <a:pt x="1187" y="384"/>
                    </a:cubicBezTo>
                    <a:lnTo>
                      <a:pt x="1187" y="384"/>
                    </a:lnTo>
                    <a:lnTo>
                      <a:pt x="1187" y="384"/>
                    </a:lnTo>
                    <a:lnTo>
                      <a:pt x="1187" y="384"/>
                    </a:lnTo>
                    <a:cubicBezTo>
                      <a:pt x="537" y="384"/>
                      <a:pt x="9" y="301"/>
                      <a:pt x="9" y="197"/>
                    </a:cubicBezTo>
                    <a:lnTo>
                      <a:pt x="9" y="197"/>
                    </a:lnTo>
                    <a:cubicBezTo>
                      <a:pt x="9" y="197"/>
                      <a:pt x="9" y="197"/>
                      <a:pt x="9" y="197"/>
                    </a:cubicBezTo>
                    <a:lnTo>
                      <a:pt x="9" y="197"/>
                    </a:lnTo>
                    <a:close/>
                  </a:path>
                </a:pathLst>
              </a:custGeom>
              <a:noFill/>
              <a:ln w="12667" cap="flat">
                <a:solidFill>
                  <a:srgbClr val="A0A0A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8" name="textbox 258"/>
            <p:cNvSpPr/>
            <p:nvPr/>
          </p:nvSpPr>
          <p:spPr>
            <a:xfrm>
              <a:off x="563544" y="77620"/>
              <a:ext cx="1050925" cy="10902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782"/>
                </a:lnSpc>
              </a:pPr>
              <a:endParaRPr lang="Arial" altLang="Arial" sz="100"/>
            </a:p>
            <a:p>
              <a:pPr marL="36621" algn="l" rtl="0" eaLnBrk="0">
                <a:lnSpc>
                  <a:spcPct val="85000"/>
                </a:lnSpc>
              </a:pPr>
              <a:r>
                <a:rPr sz="14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STEP 03</a:t>
              </a:r>
              <a:endParaRPr lang="Microsoft YaHei" altLang="Microsoft YaHei" sz="14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500"/>
            </a:p>
            <a:p>
              <a:pPr marL="12700" algn="l" rtl="0" eaLnBrk="0">
                <a:lnSpc>
                  <a:spcPct val="92000"/>
                </a:lnSpc>
                <a:spcBef>
                  <a:spcPts val="6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价格合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endParaRPr lang="Microsoft YaHei" altLang="Microsoft YaHei" sz="20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1050289" y="4375122"/>
            <a:ext cx="2376129" cy="2110689"/>
            <a:chExt cx="2376129" cy="2110689"/>
          </a:xfrm>
        </p:grpSpPr>
        <p:grpSp>
          <p:nvGrpSpPr>
            <p:cNvPr id="40" name="group 40"/>
            <p:cNvGrpSpPr/>
            <p:nvPr/>
          </p:nvGrpSpPr>
          <p:grpSpPr>
            <a:xfrm rot="21600000">
              <a:off x="0" y="0"/>
              <a:ext cx="2173449" cy="2110689"/>
              <a:chExt cx="2173449" cy="2110689"/>
            </a:xfrm>
          </p:grpSpPr>
          <p:sp>
            <p:nvSpPr>
              <p:cNvPr id="259" name="path"/>
              <p:cNvSpPr/>
              <p:nvPr/>
            </p:nvSpPr>
            <p:spPr>
              <a:xfrm>
                <a:off x="0" y="0"/>
                <a:ext cx="2106353" cy="2110689"/>
              </a:xfrm>
              <a:custGeom>
                <a:rect l="0" t="0" r="0" b="0"/>
                <a:pathLst>
                  <a:path w="3317" h="3323">
                    <a:moveTo>
                      <a:pt x="2945" y="2963"/>
                    </a:moveTo>
                    <a:cubicBezTo>
                      <a:pt x="2372" y="3527"/>
                      <a:pt x="1333" y="3398"/>
                      <a:pt x="621" y="2675"/>
                    </a:cubicBezTo>
                    <a:lnTo>
                      <a:pt x="621" y="2675"/>
                    </a:lnTo>
                    <a:cubicBezTo>
                      <a:pt x="-85" y="1957"/>
                      <a:pt x="-198" y="916"/>
                      <a:pt x="374" y="357"/>
                    </a:cubicBezTo>
                    <a:lnTo>
                      <a:pt x="374" y="357"/>
                    </a:lnTo>
                    <a:cubicBezTo>
                      <a:pt x="944" y="-202"/>
                      <a:pt x="1982" y="-72"/>
                      <a:pt x="2694" y="645"/>
                    </a:cubicBezTo>
                    <a:lnTo>
                      <a:pt x="2694" y="645"/>
                    </a:lnTo>
                    <a:cubicBezTo>
                      <a:pt x="3402" y="1363"/>
                      <a:pt x="3515" y="2403"/>
                      <a:pt x="2945" y="2963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0" name="path"/>
              <p:cNvSpPr/>
              <p:nvPr/>
            </p:nvSpPr>
            <p:spPr>
              <a:xfrm>
                <a:off x="5754" y="5754"/>
                <a:ext cx="2094845" cy="2099180"/>
              </a:xfrm>
              <a:custGeom>
                <a:rect l="0" t="0" r="0" b="0"/>
                <a:pathLst>
                  <a:path w="3298" h="3305">
                    <a:moveTo>
                      <a:pt x="2936" y="2954"/>
                    </a:moveTo>
                    <a:cubicBezTo>
                      <a:pt x="2362" y="3518"/>
                      <a:pt x="1324" y="3388"/>
                      <a:pt x="612" y="2666"/>
                    </a:cubicBezTo>
                    <a:lnTo>
                      <a:pt x="612" y="2666"/>
                    </a:lnTo>
                    <a:cubicBezTo>
                      <a:pt x="-95" y="1947"/>
                      <a:pt x="-208" y="907"/>
                      <a:pt x="365" y="348"/>
                    </a:cubicBezTo>
                    <a:lnTo>
                      <a:pt x="365" y="348"/>
                    </a:lnTo>
                    <a:cubicBezTo>
                      <a:pt x="935" y="-211"/>
                      <a:pt x="1973" y="-82"/>
                      <a:pt x="2685" y="636"/>
                    </a:cubicBezTo>
                    <a:lnTo>
                      <a:pt x="2685" y="636"/>
                    </a:lnTo>
                    <a:cubicBezTo>
                      <a:pt x="3393" y="1354"/>
                      <a:pt x="3506" y="2394"/>
                      <a:pt x="2936" y="2954"/>
                    </a:cubicBezTo>
                  </a:path>
                </a:pathLst>
              </a:custGeom>
              <a:noFill/>
              <a:ln w="1190" cap="flat">
                <a:solidFill>
                  <a:srgbClr val="EDEDE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1" name="path"/>
              <p:cNvSpPr/>
              <p:nvPr/>
            </p:nvSpPr>
            <p:spPr>
              <a:xfrm>
                <a:off x="64697" y="13851"/>
                <a:ext cx="2037558" cy="2006930"/>
              </a:xfrm>
              <a:custGeom>
                <a:rect l="0" t="0" r="0" b="0"/>
                <a:pathLst>
                  <a:path w="3208" h="3160">
                    <a:moveTo>
                      <a:pt x="2818" y="2825"/>
                    </a:moveTo>
                    <a:cubicBezTo>
                      <a:pt x="2241" y="3352"/>
                      <a:pt x="1234" y="3226"/>
                      <a:pt x="560" y="2541"/>
                    </a:cubicBezTo>
                    <a:lnTo>
                      <a:pt x="560" y="2541"/>
                    </a:lnTo>
                    <a:cubicBezTo>
                      <a:pt x="-108" y="1855"/>
                      <a:pt x="-183" y="868"/>
                      <a:pt x="393" y="336"/>
                    </a:cubicBezTo>
                    <a:lnTo>
                      <a:pt x="393" y="336"/>
                    </a:lnTo>
                    <a:cubicBezTo>
                      <a:pt x="966" y="-194"/>
                      <a:pt x="1978" y="-64"/>
                      <a:pt x="2647" y="621"/>
                    </a:cubicBezTo>
                    <a:lnTo>
                      <a:pt x="2647" y="621"/>
                    </a:lnTo>
                    <a:cubicBezTo>
                      <a:pt x="3316" y="1307"/>
                      <a:pt x="3391" y="2294"/>
                      <a:pt x="2818" y="2825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2" name="path"/>
              <p:cNvSpPr/>
              <p:nvPr/>
            </p:nvSpPr>
            <p:spPr>
              <a:xfrm>
                <a:off x="64713" y="13866"/>
                <a:ext cx="2037526" cy="2006898"/>
              </a:xfrm>
              <a:custGeom>
                <a:rect l="0" t="0" r="0" b="0"/>
                <a:pathLst>
                  <a:path w="3208" h="3160">
                    <a:moveTo>
                      <a:pt x="2818" y="2825"/>
                    </a:moveTo>
                    <a:cubicBezTo>
                      <a:pt x="2241" y="3352"/>
                      <a:pt x="1234" y="3226"/>
                      <a:pt x="560" y="2541"/>
                    </a:cubicBezTo>
                    <a:lnTo>
                      <a:pt x="560" y="2541"/>
                    </a:lnTo>
                    <a:cubicBezTo>
                      <a:pt x="-108" y="1855"/>
                      <a:pt x="-183" y="868"/>
                      <a:pt x="393" y="336"/>
                    </a:cubicBezTo>
                    <a:lnTo>
                      <a:pt x="393" y="336"/>
                    </a:lnTo>
                    <a:cubicBezTo>
                      <a:pt x="966" y="-194"/>
                      <a:pt x="1978" y="-64"/>
                      <a:pt x="2647" y="621"/>
                    </a:cubicBezTo>
                    <a:lnTo>
                      <a:pt x="2647" y="621"/>
                    </a:lnTo>
                    <a:cubicBezTo>
                      <a:pt x="3316" y="1307"/>
                      <a:pt x="3391" y="2294"/>
                      <a:pt x="2818" y="2825"/>
                    </a:cubicBezTo>
                  </a:path>
                </a:pathLst>
              </a:custGeom>
              <a:noFill/>
              <a:ln w="12667" cap="flat">
                <a:solidFill>
                  <a:srgbClr val="E9E9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3" name="path"/>
              <p:cNvSpPr/>
              <p:nvPr/>
            </p:nvSpPr>
            <p:spPr>
              <a:xfrm>
                <a:off x="124567" y="28040"/>
                <a:ext cx="1981650" cy="1897422"/>
              </a:xfrm>
              <a:custGeom>
                <a:rect l="0" t="0" r="0" b="0"/>
                <a:pathLst>
                  <a:path w="3120" h="2988">
                    <a:moveTo>
                      <a:pt x="2704" y="2674"/>
                    </a:moveTo>
                    <a:cubicBezTo>
                      <a:pt x="2122" y="3170"/>
                      <a:pt x="1139" y="3045"/>
                      <a:pt x="511" y="2398"/>
                    </a:cubicBezTo>
                    <a:lnTo>
                      <a:pt x="511" y="2398"/>
                    </a:lnTo>
                    <a:cubicBezTo>
                      <a:pt x="-120" y="1747"/>
                      <a:pt x="-162" y="812"/>
                      <a:pt x="419" y="315"/>
                    </a:cubicBezTo>
                    <a:lnTo>
                      <a:pt x="419" y="315"/>
                    </a:lnTo>
                    <a:cubicBezTo>
                      <a:pt x="996" y="-181"/>
                      <a:pt x="1980" y="-60"/>
                      <a:pt x="2612" y="590"/>
                    </a:cubicBezTo>
                    <a:lnTo>
                      <a:pt x="2612" y="590"/>
                    </a:lnTo>
                    <a:cubicBezTo>
                      <a:pt x="3240" y="1242"/>
                      <a:pt x="3282" y="2173"/>
                      <a:pt x="2704" y="2674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4" name="path"/>
              <p:cNvSpPr/>
              <p:nvPr/>
            </p:nvSpPr>
            <p:spPr>
              <a:xfrm>
                <a:off x="124583" y="28056"/>
                <a:ext cx="1981618" cy="1897391"/>
              </a:xfrm>
              <a:custGeom>
                <a:rect l="0" t="0" r="0" b="0"/>
                <a:pathLst>
                  <a:path w="3120" h="2988">
                    <a:moveTo>
                      <a:pt x="2704" y="2674"/>
                    </a:moveTo>
                    <a:cubicBezTo>
                      <a:pt x="2122" y="3170"/>
                      <a:pt x="1139" y="3045"/>
                      <a:pt x="511" y="2398"/>
                    </a:cubicBezTo>
                    <a:lnTo>
                      <a:pt x="511" y="2398"/>
                    </a:lnTo>
                    <a:cubicBezTo>
                      <a:pt x="-120" y="1747"/>
                      <a:pt x="-162" y="812"/>
                      <a:pt x="419" y="315"/>
                    </a:cubicBezTo>
                    <a:lnTo>
                      <a:pt x="419" y="315"/>
                    </a:lnTo>
                    <a:cubicBezTo>
                      <a:pt x="996" y="-181"/>
                      <a:pt x="1980" y="-60"/>
                      <a:pt x="2612" y="590"/>
                    </a:cubicBezTo>
                    <a:lnTo>
                      <a:pt x="2612" y="590"/>
                    </a:lnTo>
                    <a:cubicBezTo>
                      <a:pt x="3240" y="1242"/>
                      <a:pt x="3282" y="2173"/>
                      <a:pt x="2704" y="2674"/>
                    </a:cubicBezTo>
                  </a:path>
                </a:pathLst>
              </a:custGeom>
              <a:noFill/>
              <a:ln w="12667" cap="flat">
                <a:solidFill>
                  <a:srgbClr val="E4E4E4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5" name="path"/>
              <p:cNvSpPr/>
              <p:nvPr/>
            </p:nvSpPr>
            <p:spPr>
              <a:xfrm>
                <a:off x="184530" y="40180"/>
                <a:ext cx="1925223" cy="1792944"/>
              </a:xfrm>
              <a:custGeom>
                <a:rect l="0" t="0" r="0" b="0"/>
                <a:pathLst>
                  <a:path w="3031" h="2823">
                    <a:moveTo>
                      <a:pt x="2588" y="2528"/>
                    </a:moveTo>
                    <a:cubicBezTo>
                      <a:pt x="2002" y="2996"/>
                      <a:pt x="1048" y="2875"/>
                      <a:pt x="458" y="2257"/>
                    </a:cubicBezTo>
                    <a:lnTo>
                      <a:pt x="458" y="2257"/>
                    </a:lnTo>
                    <a:cubicBezTo>
                      <a:pt x="-135" y="1639"/>
                      <a:pt x="-139" y="762"/>
                      <a:pt x="446" y="294"/>
                    </a:cubicBezTo>
                    <a:lnTo>
                      <a:pt x="446" y="294"/>
                    </a:lnTo>
                    <a:cubicBezTo>
                      <a:pt x="1027" y="-173"/>
                      <a:pt x="1981" y="-52"/>
                      <a:pt x="2576" y="566"/>
                    </a:cubicBezTo>
                    <a:lnTo>
                      <a:pt x="2576" y="566"/>
                    </a:lnTo>
                    <a:cubicBezTo>
                      <a:pt x="3166" y="1184"/>
                      <a:pt x="3170" y="2061"/>
                      <a:pt x="2588" y="252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6" name="path"/>
              <p:cNvSpPr/>
              <p:nvPr/>
            </p:nvSpPr>
            <p:spPr>
              <a:xfrm>
                <a:off x="184546" y="40196"/>
                <a:ext cx="1925191" cy="1792912"/>
              </a:xfrm>
              <a:custGeom>
                <a:rect l="0" t="0" r="0" b="0"/>
                <a:pathLst>
                  <a:path w="3031" h="2823">
                    <a:moveTo>
                      <a:pt x="2588" y="2528"/>
                    </a:moveTo>
                    <a:cubicBezTo>
                      <a:pt x="2002" y="2996"/>
                      <a:pt x="1048" y="2875"/>
                      <a:pt x="458" y="2257"/>
                    </a:cubicBezTo>
                    <a:lnTo>
                      <a:pt x="458" y="2257"/>
                    </a:lnTo>
                    <a:cubicBezTo>
                      <a:pt x="-135" y="1639"/>
                      <a:pt x="-139" y="762"/>
                      <a:pt x="446" y="294"/>
                    </a:cubicBezTo>
                    <a:lnTo>
                      <a:pt x="446" y="294"/>
                    </a:lnTo>
                    <a:cubicBezTo>
                      <a:pt x="1027" y="-173"/>
                      <a:pt x="1981" y="-52"/>
                      <a:pt x="2576" y="565"/>
                    </a:cubicBezTo>
                    <a:lnTo>
                      <a:pt x="2576" y="565"/>
                    </a:lnTo>
                    <a:cubicBezTo>
                      <a:pt x="3166" y="1184"/>
                      <a:pt x="3170" y="2061"/>
                      <a:pt x="2588" y="2528"/>
                    </a:cubicBezTo>
                  </a:path>
                </a:pathLst>
              </a:custGeom>
              <a:noFill/>
              <a:ln w="12667" cap="flat">
                <a:solidFill>
                  <a:srgbClr val="E0E0E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7" name="path"/>
              <p:cNvSpPr/>
              <p:nvPr/>
            </p:nvSpPr>
            <p:spPr>
              <a:xfrm>
                <a:off x="245085" y="53817"/>
                <a:ext cx="1867614" cy="1686465"/>
              </a:xfrm>
              <a:custGeom>
                <a:rect l="0" t="0" r="0" b="0"/>
                <a:pathLst>
                  <a:path w="2941" h="2655">
                    <a:moveTo>
                      <a:pt x="2472" y="2381"/>
                    </a:moveTo>
                    <a:cubicBezTo>
                      <a:pt x="1882" y="2820"/>
                      <a:pt x="957" y="2699"/>
                      <a:pt x="404" y="2118"/>
                    </a:cubicBezTo>
                    <a:lnTo>
                      <a:pt x="404" y="2118"/>
                    </a:lnTo>
                    <a:cubicBezTo>
                      <a:pt x="-147" y="1534"/>
                      <a:pt x="-118" y="707"/>
                      <a:pt x="471" y="273"/>
                    </a:cubicBezTo>
                    <a:lnTo>
                      <a:pt x="471" y="273"/>
                    </a:lnTo>
                    <a:cubicBezTo>
                      <a:pt x="1062" y="-164"/>
                      <a:pt x="1986" y="-43"/>
                      <a:pt x="2539" y="540"/>
                    </a:cubicBezTo>
                    <a:lnTo>
                      <a:pt x="2539" y="540"/>
                    </a:lnTo>
                    <a:cubicBezTo>
                      <a:pt x="3087" y="1121"/>
                      <a:pt x="3058" y="1947"/>
                      <a:pt x="2472" y="238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8" name="path"/>
              <p:cNvSpPr/>
              <p:nvPr/>
            </p:nvSpPr>
            <p:spPr>
              <a:xfrm>
                <a:off x="245101" y="53833"/>
                <a:ext cx="1867582" cy="1686433"/>
              </a:xfrm>
              <a:custGeom>
                <a:rect l="0" t="0" r="0" b="0"/>
                <a:pathLst>
                  <a:path w="2941" h="2655">
                    <a:moveTo>
                      <a:pt x="2472" y="2381"/>
                    </a:moveTo>
                    <a:cubicBezTo>
                      <a:pt x="1882" y="2820"/>
                      <a:pt x="957" y="2699"/>
                      <a:pt x="404" y="2118"/>
                    </a:cubicBezTo>
                    <a:lnTo>
                      <a:pt x="404" y="2118"/>
                    </a:lnTo>
                    <a:cubicBezTo>
                      <a:pt x="-147" y="1534"/>
                      <a:pt x="-118" y="707"/>
                      <a:pt x="471" y="273"/>
                    </a:cubicBezTo>
                    <a:lnTo>
                      <a:pt x="471" y="273"/>
                    </a:lnTo>
                    <a:cubicBezTo>
                      <a:pt x="1061" y="-164"/>
                      <a:pt x="1986" y="-43"/>
                      <a:pt x="2539" y="540"/>
                    </a:cubicBezTo>
                    <a:lnTo>
                      <a:pt x="2539" y="540"/>
                    </a:lnTo>
                    <a:cubicBezTo>
                      <a:pt x="3087" y="1121"/>
                      <a:pt x="3058" y="1947"/>
                      <a:pt x="2472" y="2381"/>
                    </a:cubicBezTo>
                  </a:path>
                </a:pathLst>
              </a:custGeom>
              <a:noFill/>
              <a:ln w="12667" cap="flat">
                <a:solidFill>
                  <a:srgbClr val="DCDCDC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9" name="path"/>
              <p:cNvSpPr/>
              <p:nvPr/>
            </p:nvSpPr>
            <p:spPr>
              <a:xfrm>
                <a:off x="306625" y="67427"/>
                <a:ext cx="1809218" cy="1581118"/>
              </a:xfrm>
              <a:custGeom>
                <a:rect l="0" t="0" r="0" b="0"/>
                <a:pathLst>
                  <a:path w="2849" h="2489">
                    <a:moveTo>
                      <a:pt x="2354" y="2238"/>
                    </a:moveTo>
                    <a:cubicBezTo>
                      <a:pt x="1760" y="2643"/>
                      <a:pt x="865" y="2526"/>
                      <a:pt x="350" y="1975"/>
                    </a:cubicBezTo>
                    <a:lnTo>
                      <a:pt x="350" y="1975"/>
                    </a:lnTo>
                    <a:cubicBezTo>
                      <a:pt x="-159" y="1428"/>
                      <a:pt x="-96" y="656"/>
                      <a:pt x="497" y="251"/>
                    </a:cubicBezTo>
                    <a:lnTo>
                      <a:pt x="497" y="251"/>
                    </a:lnTo>
                    <a:cubicBezTo>
                      <a:pt x="1091" y="-153"/>
                      <a:pt x="1986" y="-36"/>
                      <a:pt x="2496" y="510"/>
                    </a:cubicBezTo>
                    <a:lnTo>
                      <a:pt x="2496" y="510"/>
                    </a:lnTo>
                    <a:cubicBezTo>
                      <a:pt x="3010" y="1061"/>
                      <a:pt x="2943" y="1833"/>
                      <a:pt x="2354" y="223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0" name="path"/>
              <p:cNvSpPr/>
              <p:nvPr/>
            </p:nvSpPr>
            <p:spPr>
              <a:xfrm>
                <a:off x="306641" y="67443"/>
                <a:ext cx="1809186" cy="1581086"/>
              </a:xfrm>
              <a:custGeom>
                <a:rect l="0" t="0" r="0" b="0"/>
                <a:pathLst>
                  <a:path w="2849" h="2489">
                    <a:moveTo>
                      <a:pt x="2354" y="2238"/>
                    </a:moveTo>
                    <a:cubicBezTo>
                      <a:pt x="1760" y="2643"/>
                      <a:pt x="865" y="2526"/>
                      <a:pt x="350" y="1975"/>
                    </a:cubicBezTo>
                    <a:lnTo>
                      <a:pt x="350" y="1975"/>
                    </a:lnTo>
                    <a:cubicBezTo>
                      <a:pt x="-159" y="1428"/>
                      <a:pt x="-96" y="656"/>
                      <a:pt x="497" y="251"/>
                    </a:cubicBezTo>
                    <a:lnTo>
                      <a:pt x="497" y="251"/>
                    </a:lnTo>
                    <a:cubicBezTo>
                      <a:pt x="1091" y="-153"/>
                      <a:pt x="1985" y="-36"/>
                      <a:pt x="2496" y="510"/>
                    </a:cubicBezTo>
                    <a:lnTo>
                      <a:pt x="2496" y="510"/>
                    </a:lnTo>
                    <a:cubicBezTo>
                      <a:pt x="3010" y="1061"/>
                      <a:pt x="2943" y="1833"/>
                      <a:pt x="2354" y="2238"/>
                    </a:cubicBezTo>
                  </a:path>
                </a:pathLst>
              </a:custGeom>
              <a:noFill/>
              <a:ln w="12667" cap="flat">
                <a:solidFill>
                  <a:srgbClr val="D8D8D8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path"/>
              <p:cNvSpPr/>
              <p:nvPr/>
            </p:nvSpPr>
            <p:spPr>
              <a:xfrm>
                <a:off x="361438" y="81126"/>
                <a:ext cx="1762831" cy="1474434"/>
              </a:xfrm>
              <a:custGeom>
                <a:rect l="0" t="0" r="0" b="0"/>
                <a:pathLst>
                  <a:path w="2776" h="2321">
                    <a:moveTo>
                      <a:pt x="2243" y="2093"/>
                    </a:moveTo>
                    <a:cubicBezTo>
                      <a:pt x="1649" y="2464"/>
                      <a:pt x="779" y="2352"/>
                      <a:pt x="306" y="1838"/>
                    </a:cubicBezTo>
                    <a:lnTo>
                      <a:pt x="306" y="1838"/>
                    </a:lnTo>
                    <a:cubicBezTo>
                      <a:pt x="-165" y="1324"/>
                      <a:pt x="-65" y="602"/>
                      <a:pt x="532" y="230"/>
                    </a:cubicBezTo>
                    <a:lnTo>
                      <a:pt x="532" y="230"/>
                    </a:lnTo>
                    <a:cubicBezTo>
                      <a:pt x="1130" y="-145"/>
                      <a:pt x="1996" y="-28"/>
                      <a:pt x="2469" y="485"/>
                    </a:cubicBezTo>
                    <a:lnTo>
                      <a:pt x="2469" y="485"/>
                    </a:lnTo>
                    <a:cubicBezTo>
                      <a:pt x="2941" y="999"/>
                      <a:pt x="2841" y="1717"/>
                      <a:pt x="2243" y="2093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path"/>
              <p:cNvSpPr/>
              <p:nvPr/>
            </p:nvSpPr>
            <p:spPr>
              <a:xfrm>
                <a:off x="361454" y="81142"/>
                <a:ext cx="1762799" cy="1474403"/>
              </a:xfrm>
              <a:custGeom>
                <a:rect l="0" t="0" r="0" b="0"/>
                <a:pathLst>
                  <a:path w="2776" h="2321">
                    <a:moveTo>
                      <a:pt x="2243" y="2093"/>
                    </a:moveTo>
                    <a:cubicBezTo>
                      <a:pt x="1649" y="2464"/>
                      <a:pt x="779" y="2352"/>
                      <a:pt x="306" y="1838"/>
                    </a:cubicBezTo>
                    <a:lnTo>
                      <a:pt x="306" y="1838"/>
                    </a:lnTo>
                    <a:cubicBezTo>
                      <a:pt x="-165" y="1324"/>
                      <a:pt x="-65" y="602"/>
                      <a:pt x="532" y="230"/>
                    </a:cubicBezTo>
                    <a:lnTo>
                      <a:pt x="532" y="230"/>
                    </a:lnTo>
                    <a:cubicBezTo>
                      <a:pt x="1130" y="-145"/>
                      <a:pt x="1996" y="-28"/>
                      <a:pt x="2469" y="485"/>
                    </a:cubicBezTo>
                    <a:lnTo>
                      <a:pt x="2469" y="485"/>
                    </a:lnTo>
                    <a:cubicBezTo>
                      <a:pt x="2941" y="998"/>
                      <a:pt x="2841" y="1717"/>
                      <a:pt x="2243" y="2093"/>
                    </a:cubicBezTo>
                  </a:path>
                </a:pathLst>
              </a:custGeom>
              <a:noFill/>
              <a:ln w="12667" cap="flat">
                <a:solidFill>
                  <a:srgbClr val="D3D3D3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3" name="path"/>
              <p:cNvSpPr/>
              <p:nvPr/>
            </p:nvSpPr>
            <p:spPr>
              <a:xfrm>
                <a:off x="415746" y="93972"/>
                <a:ext cx="1717794" cy="1369448"/>
              </a:xfrm>
              <a:custGeom>
                <a:rect l="0" t="0" r="0" b="0"/>
                <a:pathLst>
                  <a:path w="2705" h="2156">
                    <a:moveTo>
                      <a:pt x="2135" y="1947"/>
                    </a:moveTo>
                    <a:cubicBezTo>
                      <a:pt x="1537" y="2289"/>
                      <a:pt x="697" y="2180"/>
                      <a:pt x="262" y="1700"/>
                    </a:cubicBezTo>
                    <a:lnTo>
                      <a:pt x="262" y="1700"/>
                    </a:lnTo>
                    <a:cubicBezTo>
                      <a:pt x="-168" y="1220"/>
                      <a:pt x="-34" y="552"/>
                      <a:pt x="567" y="209"/>
                    </a:cubicBezTo>
                    <a:lnTo>
                      <a:pt x="567" y="209"/>
                    </a:lnTo>
                    <a:cubicBezTo>
                      <a:pt x="1169" y="-132"/>
                      <a:pt x="2010" y="-24"/>
                      <a:pt x="2441" y="455"/>
                    </a:cubicBezTo>
                    <a:lnTo>
                      <a:pt x="2441" y="455"/>
                    </a:lnTo>
                    <a:cubicBezTo>
                      <a:pt x="2876" y="936"/>
                      <a:pt x="2738" y="1604"/>
                      <a:pt x="2135" y="1947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4" name="path"/>
              <p:cNvSpPr/>
              <p:nvPr/>
            </p:nvSpPr>
            <p:spPr>
              <a:xfrm>
                <a:off x="415762" y="93988"/>
                <a:ext cx="1717762" cy="1369416"/>
              </a:xfrm>
              <a:custGeom>
                <a:rect l="0" t="0" r="0" b="0"/>
                <a:pathLst>
                  <a:path w="2705" h="2156">
                    <a:moveTo>
                      <a:pt x="2135" y="1947"/>
                    </a:moveTo>
                    <a:cubicBezTo>
                      <a:pt x="1537" y="2289"/>
                      <a:pt x="697" y="2180"/>
                      <a:pt x="262" y="1700"/>
                    </a:cubicBezTo>
                    <a:lnTo>
                      <a:pt x="262" y="1700"/>
                    </a:lnTo>
                    <a:cubicBezTo>
                      <a:pt x="-168" y="1220"/>
                      <a:pt x="-34" y="552"/>
                      <a:pt x="567" y="209"/>
                    </a:cubicBezTo>
                    <a:lnTo>
                      <a:pt x="567" y="209"/>
                    </a:lnTo>
                    <a:cubicBezTo>
                      <a:pt x="1169" y="-132"/>
                      <a:pt x="2010" y="-24"/>
                      <a:pt x="2441" y="455"/>
                    </a:cubicBezTo>
                    <a:lnTo>
                      <a:pt x="2441" y="455"/>
                    </a:lnTo>
                    <a:cubicBezTo>
                      <a:pt x="2876" y="936"/>
                      <a:pt x="2738" y="1604"/>
                      <a:pt x="2135" y="1947"/>
                    </a:cubicBezTo>
                  </a:path>
                </a:pathLst>
              </a:custGeom>
              <a:noFill/>
              <a:ln w="12667" cap="flat">
                <a:solidFill>
                  <a:srgbClr val="CFCFC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path"/>
              <p:cNvSpPr/>
              <p:nvPr/>
            </p:nvSpPr>
            <p:spPr>
              <a:xfrm>
                <a:off x="470008" y="107607"/>
                <a:ext cx="1674357" cy="1262803"/>
              </a:xfrm>
              <a:custGeom>
                <a:rect l="0" t="0" r="0" b="0"/>
                <a:pathLst>
                  <a:path w="2636" h="1988">
                    <a:moveTo>
                      <a:pt x="2030" y="1800"/>
                    </a:moveTo>
                    <a:cubicBezTo>
                      <a:pt x="1428" y="2113"/>
                      <a:pt x="616" y="2004"/>
                      <a:pt x="219" y="1557"/>
                    </a:cubicBezTo>
                    <a:lnTo>
                      <a:pt x="219" y="1557"/>
                    </a:lnTo>
                    <a:cubicBezTo>
                      <a:pt x="-174" y="1111"/>
                      <a:pt x="-2" y="497"/>
                      <a:pt x="604" y="188"/>
                    </a:cubicBezTo>
                    <a:lnTo>
                      <a:pt x="604" y="188"/>
                    </a:lnTo>
                    <a:cubicBezTo>
                      <a:pt x="1210" y="-124"/>
                      <a:pt x="2022" y="-15"/>
                      <a:pt x="2415" y="430"/>
                    </a:cubicBezTo>
                    <a:lnTo>
                      <a:pt x="2415" y="430"/>
                    </a:lnTo>
                    <a:cubicBezTo>
                      <a:pt x="2813" y="877"/>
                      <a:pt x="2637" y="1491"/>
                      <a:pt x="2030" y="1800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path"/>
              <p:cNvSpPr/>
              <p:nvPr/>
            </p:nvSpPr>
            <p:spPr>
              <a:xfrm>
                <a:off x="470024" y="107623"/>
                <a:ext cx="1674325" cy="1262771"/>
              </a:xfrm>
              <a:custGeom>
                <a:rect l="0" t="0" r="0" b="0"/>
                <a:pathLst>
                  <a:path w="2636" h="1988">
                    <a:moveTo>
                      <a:pt x="2030" y="1799"/>
                    </a:moveTo>
                    <a:cubicBezTo>
                      <a:pt x="1428" y="2113"/>
                      <a:pt x="616" y="2004"/>
                      <a:pt x="219" y="1557"/>
                    </a:cubicBezTo>
                    <a:lnTo>
                      <a:pt x="219" y="1557"/>
                    </a:lnTo>
                    <a:cubicBezTo>
                      <a:pt x="-174" y="1111"/>
                      <a:pt x="-2" y="497"/>
                      <a:pt x="604" y="188"/>
                    </a:cubicBezTo>
                    <a:lnTo>
                      <a:pt x="604" y="188"/>
                    </a:lnTo>
                    <a:cubicBezTo>
                      <a:pt x="1210" y="-124"/>
                      <a:pt x="2022" y="-15"/>
                      <a:pt x="2415" y="430"/>
                    </a:cubicBezTo>
                    <a:lnTo>
                      <a:pt x="2415" y="430"/>
                    </a:lnTo>
                    <a:cubicBezTo>
                      <a:pt x="2813" y="877"/>
                      <a:pt x="2637" y="1491"/>
                      <a:pt x="2030" y="1799"/>
                    </a:cubicBezTo>
                  </a:path>
                </a:pathLst>
              </a:custGeom>
              <a:noFill/>
              <a:ln w="12667" cap="flat">
                <a:solidFill>
                  <a:srgbClr val="CBCBC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path"/>
              <p:cNvSpPr/>
              <p:nvPr/>
            </p:nvSpPr>
            <p:spPr>
              <a:xfrm>
                <a:off x="521484" y="121483"/>
                <a:ext cx="1634253" cy="1158086"/>
              </a:xfrm>
              <a:custGeom>
                <a:rect l="0" t="0" r="0" b="0"/>
                <a:pathLst>
                  <a:path w="2573" h="1823">
                    <a:moveTo>
                      <a:pt x="1927" y="1658"/>
                    </a:moveTo>
                    <a:cubicBezTo>
                      <a:pt x="1316" y="1938"/>
                      <a:pt x="534" y="1830"/>
                      <a:pt x="182" y="1420"/>
                    </a:cubicBezTo>
                    <a:lnTo>
                      <a:pt x="182" y="1420"/>
                    </a:lnTo>
                    <a:cubicBezTo>
                      <a:pt x="-172" y="1006"/>
                      <a:pt x="32" y="446"/>
                      <a:pt x="643" y="166"/>
                    </a:cubicBezTo>
                    <a:lnTo>
                      <a:pt x="643" y="166"/>
                    </a:lnTo>
                    <a:cubicBezTo>
                      <a:pt x="1253" y="-113"/>
                      <a:pt x="2040" y="-9"/>
                      <a:pt x="2391" y="404"/>
                    </a:cubicBezTo>
                    <a:lnTo>
                      <a:pt x="2391" y="404"/>
                    </a:lnTo>
                    <a:cubicBezTo>
                      <a:pt x="2747" y="814"/>
                      <a:pt x="2538" y="1378"/>
                      <a:pt x="1927" y="1658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8" name="path"/>
              <p:cNvSpPr/>
              <p:nvPr/>
            </p:nvSpPr>
            <p:spPr>
              <a:xfrm>
                <a:off x="521500" y="121499"/>
                <a:ext cx="1634221" cy="1158054"/>
              </a:xfrm>
              <a:custGeom>
                <a:rect l="0" t="0" r="0" b="0"/>
                <a:pathLst>
                  <a:path w="2573" h="1823">
                    <a:moveTo>
                      <a:pt x="1927" y="1658"/>
                    </a:moveTo>
                    <a:cubicBezTo>
                      <a:pt x="1316" y="1938"/>
                      <a:pt x="534" y="1830"/>
                      <a:pt x="182" y="1420"/>
                    </a:cubicBezTo>
                    <a:lnTo>
                      <a:pt x="182" y="1420"/>
                    </a:lnTo>
                    <a:cubicBezTo>
                      <a:pt x="-172" y="1006"/>
                      <a:pt x="32" y="446"/>
                      <a:pt x="642" y="166"/>
                    </a:cubicBezTo>
                    <a:lnTo>
                      <a:pt x="642" y="166"/>
                    </a:lnTo>
                    <a:cubicBezTo>
                      <a:pt x="1253" y="-113"/>
                      <a:pt x="2040" y="-9"/>
                      <a:pt x="2391" y="404"/>
                    </a:cubicBezTo>
                    <a:lnTo>
                      <a:pt x="2391" y="404"/>
                    </a:lnTo>
                    <a:cubicBezTo>
                      <a:pt x="2747" y="814"/>
                      <a:pt x="2538" y="1378"/>
                      <a:pt x="1927" y="1658"/>
                    </a:cubicBezTo>
                  </a:path>
                </a:pathLst>
              </a:custGeom>
              <a:noFill/>
              <a:ln w="12667" cap="flat">
                <a:solidFill>
                  <a:srgbClr val="C6C6C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9" name="path"/>
              <p:cNvSpPr/>
              <p:nvPr/>
            </p:nvSpPr>
            <p:spPr>
              <a:xfrm>
                <a:off x="569936" y="134949"/>
                <a:ext cx="1603513" cy="1052374"/>
              </a:xfrm>
              <a:custGeom>
                <a:rect l="0" t="0" r="0" b="0"/>
                <a:pathLst>
                  <a:path w="2525" h="1657">
                    <a:moveTo>
                      <a:pt x="1831" y="1511"/>
                    </a:moveTo>
                    <a:cubicBezTo>
                      <a:pt x="1216" y="1762"/>
                      <a:pt x="462" y="1658"/>
                      <a:pt x="149" y="1277"/>
                    </a:cubicBezTo>
                    <a:lnTo>
                      <a:pt x="149" y="1277"/>
                    </a:lnTo>
                    <a:cubicBezTo>
                      <a:pt x="-169" y="901"/>
                      <a:pt x="77" y="392"/>
                      <a:pt x="693" y="145"/>
                    </a:cubicBezTo>
                    <a:lnTo>
                      <a:pt x="693" y="145"/>
                    </a:lnTo>
                    <a:cubicBezTo>
                      <a:pt x="1308" y="-104"/>
                      <a:pt x="2061" y="0"/>
                      <a:pt x="2375" y="375"/>
                    </a:cubicBezTo>
                    <a:lnTo>
                      <a:pt x="2375" y="375"/>
                    </a:lnTo>
                    <a:cubicBezTo>
                      <a:pt x="2693" y="755"/>
                      <a:pt x="2450" y="1261"/>
                      <a:pt x="1831" y="151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0" name="path"/>
              <p:cNvSpPr/>
              <p:nvPr/>
            </p:nvSpPr>
            <p:spPr>
              <a:xfrm>
                <a:off x="569952" y="134965"/>
                <a:ext cx="1603481" cy="1052343"/>
              </a:xfrm>
              <a:custGeom>
                <a:rect l="0" t="0" r="0" b="0"/>
                <a:pathLst>
                  <a:path w="2525" h="1657">
                    <a:moveTo>
                      <a:pt x="1831" y="1511"/>
                    </a:moveTo>
                    <a:cubicBezTo>
                      <a:pt x="1216" y="1762"/>
                      <a:pt x="462" y="1658"/>
                      <a:pt x="148" y="1277"/>
                    </a:cubicBezTo>
                    <a:lnTo>
                      <a:pt x="148" y="1277"/>
                    </a:lnTo>
                    <a:cubicBezTo>
                      <a:pt x="-169" y="901"/>
                      <a:pt x="77" y="392"/>
                      <a:pt x="693" y="145"/>
                    </a:cubicBezTo>
                    <a:lnTo>
                      <a:pt x="693" y="145"/>
                    </a:lnTo>
                    <a:cubicBezTo>
                      <a:pt x="1308" y="-104"/>
                      <a:pt x="2061" y="0"/>
                      <a:pt x="2375" y="375"/>
                    </a:cubicBezTo>
                    <a:lnTo>
                      <a:pt x="2375" y="375"/>
                    </a:lnTo>
                    <a:cubicBezTo>
                      <a:pt x="2693" y="755"/>
                      <a:pt x="2450" y="1261"/>
                      <a:pt x="1831" y="1511"/>
                    </a:cubicBezTo>
                  </a:path>
                </a:pathLst>
              </a:custGeom>
              <a:noFill/>
              <a:ln w="12667" cap="flat">
                <a:solidFill>
                  <a:srgbClr val="C2C2C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2" name="group 42"/>
            <p:cNvGrpSpPr/>
            <p:nvPr/>
          </p:nvGrpSpPr>
          <p:grpSpPr>
            <a:xfrm rot="21600000">
              <a:off x="619438" y="148549"/>
              <a:ext cx="1756690" cy="944299"/>
              <a:chExt cx="1756690" cy="944299"/>
            </a:xfrm>
          </p:grpSpPr>
          <p:sp>
            <p:nvSpPr>
              <p:cNvPr id="281" name="path"/>
              <p:cNvSpPr/>
              <p:nvPr/>
            </p:nvSpPr>
            <p:spPr>
              <a:xfrm>
                <a:off x="0" y="0"/>
                <a:ext cx="1569596" cy="944299"/>
              </a:xfrm>
              <a:custGeom>
                <a:rect l="0" t="0" r="0" b="0"/>
                <a:pathLst>
                  <a:path w="2471" h="1487">
                    <a:moveTo>
                      <a:pt x="1733" y="1364"/>
                    </a:moveTo>
                    <a:cubicBezTo>
                      <a:pt x="1114" y="1581"/>
                      <a:pt x="390" y="1480"/>
                      <a:pt x="114" y="1138"/>
                    </a:cubicBezTo>
                    <a:lnTo>
                      <a:pt x="114" y="1138"/>
                    </a:lnTo>
                    <a:cubicBezTo>
                      <a:pt x="-161" y="796"/>
                      <a:pt x="118" y="341"/>
                      <a:pt x="737" y="124"/>
                    </a:cubicBezTo>
                    <a:lnTo>
                      <a:pt x="737" y="124"/>
                    </a:lnTo>
                    <a:cubicBezTo>
                      <a:pt x="1356" y="-96"/>
                      <a:pt x="2080" y="7"/>
                      <a:pt x="2356" y="350"/>
                    </a:cubicBezTo>
                    <a:lnTo>
                      <a:pt x="2356" y="350"/>
                    </a:lnTo>
                    <a:cubicBezTo>
                      <a:pt x="2633" y="692"/>
                      <a:pt x="2356" y="1147"/>
                      <a:pt x="1733" y="1364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path"/>
              <p:cNvSpPr/>
              <p:nvPr/>
            </p:nvSpPr>
            <p:spPr>
              <a:xfrm>
                <a:off x="16" y="15"/>
                <a:ext cx="1569564" cy="944267"/>
              </a:xfrm>
              <a:custGeom>
                <a:rect l="0" t="0" r="0" b="0"/>
                <a:pathLst>
                  <a:path w="2471" h="1487">
                    <a:moveTo>
                      <a:pt x="1733" y="1364"/>
                    </a:moveTo>
                    <a:cubicBezTo>
                      <a:pt x="1114" y="1581"/>
                      <a:pt x="390" y="1480"/>
                      <a:pt x="114" y="1138"/>
                    </a:cubicBezTo>
                    <a:lnTo>
                      <a:pt x="114" y="1138"/>
                    </a:lnTo>
                    <a:cubicBezTo>
                      <a:pt x="-162" y="796"/>
                      <a:pt x="118" y="341"/>
                      <a:pt x="737" y="124"/>
                    </a:cubicBezTo>
                    <a:lnTo>
                      <a:pt x="737" y="124"/>
                    </a:lnTo>
                    <a:cubicBezTo>
                      <a:pt x="1356" y="-96"/>
                      <a:pt x="2080" y="7"/>
                      <a:pt x="2356" y="350"/>
                    </a:cubicBezTo>
                    <a:lnTo>
                      <a:pt x="2356" y="350"/>
                    </a:lnTo>
                    <a:cubicBezTo>
                      <a:pt x="2632" y="692"/>
                      <a:pt x="2356" y="1147"/>
                      <a:pt x="1733" y="1364"/>
                    </a:cubicBezTo>
                  </a:path>
                </a:pathLst>
              </a:custGeom>
              <a:noFill/>
              <a:ln w="12667" cap="flat">
                <a:solidFill>
                  <a:srgbClr val="BEBEB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path"/>
              <p:cNvSpPr/>
              <p:nvPr/>
            </p:nvSpPr>
            <p:spPr>
              <a:xfrm>
                <a:off x="41744" y="12948"/>
                <a:ext cx="1547773" cy="839611"/>
              </a:xfrm>
              <a:custGeom>
                <a:rect l="0" t="0" r="0" b="0"/>
                <a:pathLst>
                  <a:path w="2437" h="1322">
                    <a:moveTo>
                      <a:pt x="1645" y="1217"/>
                    </a:moveTo>
                    <a:cubicBezTo>
                      <a:pt x="1021" y="1405"/>
                      <a:pt x="326" y="1309"/>
                      <a:pt x="88" y="1000"/>
                    </a:cubicBezTo>
                    <a:lnTo>
                      <a:pt x="88" y="1000"/>
                    </a:lnTo>
                    <a:cubicBezTo>
                      <a:pt x="-150" y="692"/>
                      <a:pt x="167" y="287"/>
                      <a:pt x="791" y="103"/>
                    </a:cubicBezTo>
                    <a:lnTo>
                      <a:pt x="791" y="103"/>
                    </a:lnTo>
                    <a:cubicBezTo>
                      <a:pt x="1415" y="-84"/>
                      <a:pt x="2114" y="15"/>
                      <a:pt x="2348" y="320"/>
                    </a:cubicBezTo>
                    <a:lnTo>
                      <a:pt x="2348" y="320"/>
                    </a:lnTo>
                    <a:cubicBezTo>
                      <a:pt x="2587" y="629"/>
                      <a:pt x="2273" y="1034"/>
                      <a:pt x="1645" y="1217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path"/>
              <p:cNvSpPr/>
              <p:nvPr/>
            </p:nvSpPr>
            <p:spPr>
              <a:xfrm>
                <a:off x="41760" y="12963"/>
                <a:ext cx="1547741" cy="839579"/>
              </a:xfrm>
              <a:custGeom>
                <a:rect l="0" t="0" r="0" b="0"/>
                <a:pathLst>
                  <a:path w="2437" h="1322">
                    <a:moveTo>
                      <a:pt x="1645" y="1217"/>
                    </a:moveTo>
                    <a:cubicBezTo>
                      <a:pt x="1021" y="1405"/>
                      <a:pt x="326" y="1309"/>
                      <a:pt x="88" y="1000"/>
                    </a:cubicBezTo>
                    <a:lnTo>
                      <a:pt x="88" y="1000"/>
                    </a:lnTo>
                    <a:cubicBezTo>
                      <a:pt x="-150" y="691"/>
                      <a:pt x="167" y="287"/>
                      <a:pt x="791" y="103"/>
                    </a:cubicBezTo>
                    <a:lnTo>
                      <a:pt x="791" y="103"/>
                    </a:lnTo>
                    <a:cubicBezTo>
                      <a:pt x="1415" y="-84"/>
                      <a:pt x="2114" y="15"/>
                      <a:pt x="2348" y="320"/>
                    </a:cubicBezTo>
                    <a:lnTo>
                      <a:pt x="2348" y="320"/>
                    </a:lnTo>
                    <a:cubicBezTo>
                      <a:pt x="2587" y="629"/>
                      <a:pt x="2273" y="1034"/>
                      <a:pt x="1645" y="1217"/>
                    </a:cubicBezTo>
                  </a:path>
                </a:pathLst>
              </a:custGeom>
              <a:noFill/>
              <a:ln w="12667" cap="flat">
                <a:solidFill>
                  <a:srgbClr val="BABABA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5" name="path"/>
              <p:cNvSpPr/>
              <p:nvPr/>
            </p:nvSpPr>
            <p:spPr>
              <a:xfrm>
                <a:off x="84324" y="24607"/>
                <a:ext cx="1527698" cy="738914"/>
              </a:xfrm>
              <a:custGeom>
                <a:rect l="0" t="0" r="0" b="0"/>
                <a:pathLst>
                  <a:path w="2405" h="1163">
                    <a:moveTo>
                      <a:pt x="1558" y="1080"/>
                    </a:moveTo>
                    <a:cubicBezTo>
                      <a:pt x="930" y="1234"/>
                      <a:pt x="261" y="1138"/>
                      <a:pt x="64" y="863"/>
                    </a:cubicBezTo>
                    <a:lnTo>
                      <a:pt x="64" y="863"/>
                    </a:lnTo>
                    <a:cubicBezTo>
                      <a:pt x="-132" y="587"/>
                      <a:pt x="219" y="240"/>
                      <a:pt x="846" y="86"/>
                    </a:cubicBezTo>
                    <a:lnTo>
                      <a:pt x="846" y="86"/>
                    </a:lnTo>
                    <a:cubicBezTo>
                      <a:pt x="1474" y="-72"/>
                      <a:pt x="2144" y="23"/>
                      <a:pt x="2341" y="299"/>
                    </a:cubicBezTo>
                    <a:lnTo>
                      <a:pt x="2341" y="299"/>
                    </a:lnTo>
                    <a:cubicBezTo>
                      <a:pt x="2537" y="574"/>
                      <a:pt x="2190" y="921"/>
                      <a:pt x="1558" y="1080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6" name="path"/>
              <p:cNvSpPr/>
              <p:nvPr/>
            </p:nvSpPr>
            <p:spPr>
              <a:xfrm>
                <a:off x="84340" y="24623"/>
                <a:ext cx="1527666" cy="738883"/>
              </a:xfrm>
              <a:custGeom>
                <a:rect l="0" t="0" r="0" b="0"/>
                <a:pathLst>
                  <a:path w="2405" h="1163">
                    <a:moveTo>
                      <a:pt x="1558" y="1080"/>
                    </a:moveTo>
                    <a:cubicBezTo>
                      <a:pt x="930" y="1234"/>
                      <a:pt x="261" y="1138"/>
                      <a:pt x="64" y="863"/>
                    </a:cubicBezTo>
                    <a:lnTo>
                      <a:pt x="64" y="863"/>
                    </a:lnTo>
                    <a:cubicBezTo>
                      <a:pt x="-132" y="587"/>
                      <a:pt x="219" y="240"/>
                      <a:pt x="846" y="86"/>
                    </a:cubicBezTo>
                    <a:lnTo>
                      <a:pt x="846" y="86"/>
                    </a:lnTo>
                    <a:cubicBezTo>
                      <a:pt x="1474" y="-72"/>
                      <a:pt x="2144" y="23"/>
                      <a:pt x="2340" y="299"/>
                    </a:cubicBezTo>
                    <a:lnTo>
                      <a:pt x="2340" y="299"/>
                    </a:lnTo>
                    <a:cubicBezTo>
                      <a:pt x="2537" y="574"/>
                      <a:pt x="2190" y="921"/>
                      <a:pt x="1558" y="1080"/>
                    </a:cubicBezTo>
                  </a:path>
                </a:pathLst>
              </a:custGeom>
              <a:noFill/>
              <a:ln w="12667" cap="flat">
                <a:solidFill>
                  <a:srgbClr val="B5B5B5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path"/>
              <p:cNvSpPr/>
              <p:nvPr/>
            </p:nvSpPr>
            <p:spPr>
              <a:xfrm>
                <a:off x="125294" y="35929"/>
                <a:ext cx="1509158" cy="636162"/>
              </a:xfrm>
              <a:custGeom>
                <a:rect l="0" t="0" r="0" b="0"/>
                <a:pathLst>
                  <a:path w="2376" h="1001">
                    <a:moveTo>
                      <a:pt x="1471" y="936"/>
                    </a:moveTo>
                    <a:cubicBezTo>
                      <a:pt x="839" y="1062"/>
                      <a:pt x="199" y="965"/>
                      <a:pt x="40" y="727"/>
                    </a:cubicBezTo>
                    <a:lnTo>
                      <a:pt x="40" y="727"/>
                    </a:lnTo>
                    <a:cubicBezTo>
                      <a:pt x="-114" y="485"/>
                      <a:pt x="270" y="188"/>
                      <a:pt x="902" y="63"/>
                    </a:cubicBezTo>
                    <a:lnTo>
                      <a:pt x="902" y="63"/>
                    </a:lnTo>
                    <a:cubicBezTo>
                      <a:pt x="1534" y="-57"/>
                      <a:pt x="2175" y="33"/>
                      <a:pt x="2334" y="276"/>
                    </a:cubicBezTo>
                    <a:lnTo>
                      <a:pt x="2334" y="276"/>
                    </a:lnTo>
                    <a:cubicBezTo>
                      <a:pt x="2493" y="514"/>
                      <a:pt x="2108" y="811"/>
                      <a:pt x="1471" y="936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path"/>
              <p:cNvSpPr/>
              <p:nvPr/>
            </p:nvSpPr>
            <p:spPr>
              <a:xfrm>
                <a:off x="125310" y="35945"/>
                <a:ext cx="1509126" cy="636130"/>
              </a:xfrm>
              <a:custGeom>
                <a:rect l="0" t="0" r="0" b="0"/>
                <a:pathLst>
                  <a:path w="2376" h="1001">
                    <a:moveTo>
                      <a:pt x="1471" y="936"/>
                    </a:moveTo>
                    <a:cubicBezTo>
                      <a:pt x="839" y="1062"/>
                      <a:pt x="199" y="965"/>
                      <a:pt x="40" y="727"/>
                    </a:cubicBezTo>
                    <a:lnTo>
                      <a:pt x="40" y="727"/>
                    </a:lnTo>
                    <a:cubicBezTo>
                      <a:pt x="-114" y="485"/>
                      <a:pt x="270" y="188"/>
                      <a:pt x="902" y="63"/>
                    </a:cubicBezTo>
                    <a:lnTo>
                      <a:pt x="902" y="63"/>
                    </a:lnTo>
                    <a:cubicBezTo>
                      <a:pt x="1534" y="-57"/>
                      <a:pt x="2175" y="33"/>
                      <a:pt x="2334" y="276"/>
                    </a:cubicBezTo>
                    <a:lnTo>
                      <a:pt x="2334" y="276"/>
                    </a:lnTo>
                    <a:cubicBezTo>
                      <a:pt x="2493" y="514"/>
                      <a:pt x="2108" y="811"/>
                      <a:pt x="1471" y="936"/>
                    </a:cubicBezTo>
                  </a:path>
                </a:pathLst>
              </a:custGeom>
              <a:noFill/>
              <a:ln w="12667" cap="flat">
                <a:solidFill>
                  <a:srgbClr val="B1B1B1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path"/>
              <p:cNvSpPr/>
              <p:nvPr/>
            </p:nvSpPr>
            <p:spPr>
              <a:xfrm>
                <a:off x="159336" y="47919"/>
                <a:ext cx="1504494" cy="533237"/>
              </a:xfrm>
              <a:custGeom>
                <a:rect l="0" t="0" r="0" b="0"/>
                <a:pathLst>
                  <a:path w="2369" h="839">
                    <a:moveTo>
                      <a:pt x="1398" y="792"/>
                    </a:moveTo>
                    <a:cubicBezTo>
                      <a:pt x="761" y="888"/>
                      <a:pt x="150" y="796"/>
                      <a:pt x="29" y="587"/>
                    </a:cubicBezTo>
                    <a:lnTo>
                      <a:pt x="29" y="587"/>
                    </a:lnTo>
                    <a:cubicBezTo>
                      <a:pt x="-87" y="383"/>
                      <a:pt x="334" y="140"/>
                      <a:pt x="971" y="44"/>
                    </a:cubicBezTo>
                    <a:lnTo>
                      <a:pt x="971" y="44"/>
                    </a:lnTo>
                    <a:cubicBezTo>
                      <a:pt x="1607" y="-46"/>
                      <a:pt x="2222" y="44"/>
                      <a:pt x="2339" y="249"/>
                    </a:cubicBezTo>
                    <a:lnTo>
                      <a:pt x="2339" y="249"/>
                    </a:lnTo>
                    <a:cubicBezTo>
                      <a:pt x="2457" y="458"/>
                      <a:pt x="2038" y="700"/>
                      <a:pt x="1398" y="792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path"/>
              <p:cNvSpPr/>
              <p:nvPr/>
            </p:nvSpPr>
            <p:spPr>
              <a:xfrm>
                <a:off x="159352" y="47935"/>
                <a:ext cx="1504462" cy="533205"/>
              </a:xfrm>
              <a:custGeom>
                <a:rect l="0" t="0" r="0" b="0"/>
                <a:pathLst>
                  <a:path w="2369" h="839">
                    <a:moveTo>
                      <a:pt x="1398" y="792"/>
                    </a:moveTo>
                    <a:cubicBezTo>
                      <a:pt x="761" y="888"/>
                      <a:pt x="150" y="796"/>
                      <a:pt x="29" y="587"/>
                    </a:cubicBezTo>
                    <a:lnTo>
                      <a:pt x="29" y="587"/>
                    </a:lnTo>
                    <a:cubicBezTo>
                      <a:pt x="-87" y="383"/>
                      <a:pt x="334" y="140"/>
                      <a:pt x="971" y="44"/>
                    </a:cubicBezTo>
                    <a:lnTo>
                      <a:pt x="971" y="44"/>
                    </a:lnTo>
                    <a:cubicBezTo>
                      <a:pt x="1607" y="-46"/>
                      <a:pt x="2222" y="44"/>
                      <a:pt x="2339" y="249"/>
                    </a:cubicBezTo>
                    <a:lnTo>
                      <a:pt x="2339" y="249"/>
                    </a:lnTo>
                    <a:cubicBezTo>
                      <a:pt x="2457" y="458"/>
                      <a:pt x="2038" y="700"/>
                      <a:pt x="1398" y="792"/>
                    </a:cubicBezTo>
                  </a:path>
                </a:pathLst>
              </a:custGeom>
              <a:noFill/>
              <a:ln w="12667" cap="flat">
                <a:solidFill>
                  <a:srgbClr val="ADADA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path"/>
              <p:cNvSpPr/>
              <p:nvPr/>
            </p:nvSpPr>
            <p:spPr>
              <a:xfrm>
                <a:off x="196429" y="58168"/>
                <a:ext cx="1496907" cy="433033"/>
              </a:xfrm>
              <a:custGeom>
                <a:rect l="0" t="0" r="0" b="0"/>
                <a:pathLst>
                  <a:path w="2357" h="681">
                    <a:moveTo>
                      <a:pt x="1318" y="651"/>
                    </a:moveTo>
                    <a:cubicBezTo>
                      <a:pt x="678" y="714"/>
                      <a:pt x="93" y="626"/>
                      <a:pt x="18" y="455"/>
                    </a:cubicBezTo>
                    <a:lnTo>
                      <a:pt x="18" y="455"/>
                    </a:lnTo>
                    <a:cubicBezTo>
                      <a:pt x="-61" y="284"/>
                      <a:pt x="394" y="92"/>
                      <a:pt x="1034" y="29"/>
                    </a:cubicBezTo>
                    <a:lnTo>
                      <a:pt x="1034" y="29"/>
                    </a:lnTo>
                    <a:cubicBezTo>
                      <a:pt x="1678" y="-32"/>
                      <a:pt x="2259" y="58"/>
                      <a:pt x="2339" y="230"/>
                    </a:cubicBezTo>
                    <a:lnTo>
                      <a:pt x="2339" y="230"/>
                    </a:lnTo>
                    <a:cubicBezTo>
                      <a:pt x="2418" y="401"/>
                      <a:pt x="1962" y="593"/>
                      <a:pt x="1318" y="651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2" name="path"/>
              <p:cNvSpPr/>
              <p:nvPr/>
            </p:nvSpPr>
            <p:spPr>
              <a:xfrm>
                <a:off x="196445" y="58184"/>
                <a:ext cx="1496875" cy="433001"/>
              </a:xfrm>
              <a:custGeom>
                <a:rect l="0" t="0" r="0" b="0"/>
                <a:pathLst>
                  <a:path w="2357" h="681">
                    <a:moveTo>
                      <a:pt x="1318" y="651"/>
                    </a:moveTo>
                    <a:cubicBezTo>
                      <a:pt x="678" y="714"/>
                      <a:pt x="93" y="626"/>
                      <a:pt x="18" y="455"/>
                    </a:cubicBezTo>
                    <a:lnTo>
                      <a:pt x="18" y="455"/>
                    </a:lnTo>
                    <a:cubicBezTo>
                      <a:pt x="-61" y="284"/>
                      <a:pt x="394" y="92"/>
                      <a:pt x="1034" y="29"/>
                    </a:cubicBezTo>
                    <a:lnTo>
                      <a:pt x="1034" y="29"/>
                    </a:lnTo>
                    <a:cubicBezTo>
                      <a:pt x="1678" y="-33"/>
                      <a:pt x="2259" y="58"/>
                      <a:pt x="2339" y="230"/>
                    </a:cubicBezTo>
                    <a:lnTo>
                      <a:pt x="2339" y="230"/>
                    </a:lnTo>
                    <a:cubicBezTo>
                      <a:pt x="2418" y="401"/>
                      <a:pt x="1962" y="593"/>
                      <a:pt x="1318" y="651"/>
                    </a:cubicBezTo>
                  </a:path>
                </a:pathLst>
              </a:custGeom>
              <a:noFill/>
              <a:ln w="12667" cap="flat">
                <a:solidFill>
                  <a:srgbClr val="A9A9A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3" name="path"/>
              <p:cNvSpPr/>
              <p:nvPr/>
            </p:nvSpPr>
            <p:spPr>
              <a:xfrm>
                <a:off x="226933" y="66693"/>
                <a:ext cx="1498885" cy="337994"/>
              </a:xfrm>
              <a:custGeom>
                <a:rect l="0" t="0" r="0" b="0"/>
                <a:pathLst>
                  <a:path w="2360" h="532">
                    <a:moveTo>
                      <a:pt x="1249" y="516"/>
                    </a:moveTo>
                    <a:cubicBezTo>
                      <a:pt x="604" y="546"/>
                      <a:pt x="47" y="462"/>
                      <a:pt x="10" y="324"/>
                    </a:cubicBezTo>
                    <a:lnTo>
                      <a:pt x="10" y="324"/>
                    </a:lnTo>
                    <a:cubicBezTo>
                      <a:pt x="-31" y="186"/>
                      <a:pt x="462" y="48"/>
                      <a:pt x="1106" y="15"/>
                    </a:cubicBezTo>
                    <a:lnTo>
                      <a:pt x="1106" y="15"/>
                    </a:lnTo>
                    <a:cubicBezTo>
                      <a:pt x="1755" y="-13"/>
                      <a:pt x="2312" y="73"/>
                      <a:pt x="2350" y="211"/>
                    </a:cubicBezTo>
                    <a:lnTo>
                      <a:pt x="2350" y="211"/>
                    </a:lnTo>
                    <a:cubicBezTo>
                      <a:pt x="2388" y="349"/>
                      <a:pt x="1898" y="483"/>
                      <a:pt x="1249" y="516"/>
                    </a:cubicBezTo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path"/>
              <p:cNvSpPr/>
              <p:nvPr/>
            </p:nvSpPr>
            <p:spPr>
              <a:xfrm>
                <a:off x="226949" y="66709"/>
                <a:ext cx="1498853" cy="337962"/>
              </a:xfrm>
              <a:custGeom>
                <a:rect l="0" t="0" r="0" b="0"/>
                <a:pathLst>
                  <a:path w="2360" h="532">
                    <a:moveTo>
                      <a:pt x="1249" y="516"/>
                    </a:moveTo>
                    <a:cubicBezTo>
                      <a:pt x="604" y="546"/>
                      <a:pt x="47" y="462"/>
                      <a:pt x="9" y="324"/>
                    </a:cubicBezTo>
                    <a:lnTo>
                      <a:pt x="9" y="324"/>
                    </a:lnTo>
                    <a:cubicBezTo>
                      <a:pt x="-31" y="186"/>
                      <a:pt x="462" y="48"/>
                      <a:pt x="1106" y="15"/>
                    </a:cubicBezTo>
                    <a:lnTo>
                      <a:pt x="1106" y="15"/>
                    </a:lnTo>
                    <a:cubicBezTo>
                      <a:pt x="1755" y="-13"/>
                      <a:pt x="2312" y="73"/>
                      <a:pt x="2350" y="211"/>
                    </a:cubicBezTo>
                    <a:lnTo>
                      <a:pt x="2350" y="211"/>
                    </a:lnTo>
                    <a:cubicBezTo>
                      <a:pt x="2388" y="349"/>
                      <a:pt x="1898" y="483"/>
                      <a:pt x="1249" y="516"/>
                    </a:cubicBezTo>
                  </a:path>
                </a:pathLst>
              </a:custGeom>
              <a:noFill/>
              <a:ln w="12667" cap="flat">
                <a:solidFill>
                  <a:srgbClr val="A4A4A4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path"/>
              <p:cNvSpPr/>
              <p:nvPr/>
            </p:nvSpPr>
            <p:spPr>
              <a:xfrm>
                <a:off x="260670" y="76902"/>
                <a:ext cx="1495425" cy="238124"/>
              </a:xfrm>
              <a:custGeom>
                <a:rect l="0" t="0" r="0" b="0"/>
                <a:pathLst>
                  <a:path w="2355" h="374">
                    <a:moveTo>
                      <a:pt x="0" y="187"/>
                    </a:moveTo>
                    <a:cubicBezTo>
                      <a:pt x="0" y="83"/>
                      <a:pt x="527" y="0"/>
                      <a:pt x="1177" y="0"/>
                    </a:cubicBezTo>
                    <a:lnTo>
                      <a:pt x="1177" y="0"/>
                    </a:lnTo>
                    <a:lnTo>
                      <a:pt x="1177" y="0"/>
                    </a:lnTo>
                    <a:lnTo>
                      <a:pt x="1177" y="0"/>
                    </a:lnTo>
                    <a:cubicBezTo>
                      <a:pt x="1827" y="0"/>
                      <a:pt x="2355" y="83"/>
                      <a:pt x="2355" y="187"/>
                    </a:cubicBezTo>
                    <a:lnTo>
                      <a:pt x="2355" y="187"/>
                    </a:lnTo>
                    <a:cubicBezTo>
                      <a:pt x="2355" y="187"/>
                      <a:pt x="2355" y="187"/>
                      <a:pt x="2355" y="187"/>
                    </a:cubicBezTo>
                    <a:lnTo>
                      <a:pt x="2355" y="187"/>
                    </a:lnTo>
                    <a:lnTo>
                      <a:pt x="2354" y="187"/>
                    </a:lnTo>
                    <a:lnTo>
                      <a:pt x="2354" y="187"/>
                    </a:lnTo>
                    <a:cubicBezTo>
                      <a:pt x="2354" y="291"/>
                      <a:pt x="1827" y="374"/>
                      <a:pt x="1177" y="374"/>
                    </a:cubicBezTo>
                    <a:lnTo>
                      <a:pt x="1177" y="374"/>
                    </a:lnTo>
                    <a:lnTo>
                      <a:pt x="1177" y="374"/>
                    </a:lnTo>
                    <a:lnTo>
                      <a:pt x="1177" y="374"/>
                    </a:lnTo>
                    <a:cubicBezTo>
                      <a:pt x="527" y="374"/>
                      <a:pt x="0" y="291"/>
                      <a:pt x="0" y="187"/>
                    </a:cubicBezTo>
                    <a:lnTo>
                      <a:pt x="0" y="187"/>
                    </a:lnTo>
                    <a:cubicBezTo>
                      <a:pt x="0" y="187"/>
                      <a:pt x="0" y="187"/>
                      <a:pt x="0" y="187"/>
                    </a:cubicBezTo>
                    <a:lnTo>
                      <a:pt x="0" y="187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path"/>
              <p:cNvSpPr/>
              <p:nvPr/>
            </p:nvSpPr>
            <p:spPr>
              <a:xfrm>
                <a:off x="260075" y="76307"/>
                <a:ext cx="1496615" cy="239314"/>
              </a:xfrm>
              <a:custGeom>
                <a:rect l="0" t="0" r="0" b="0"/>
                <a:pathLst>
                  <a:path w="2356" h="376">
                    <a:moveTo>
                      <a:pt x="0" y="188"/>
                    </a:moveTo>
                    <a:cubicBezTo>
                      <a:pt x="0" y="84"/>
                      <a:pt x="528" y="0"/>
                      <a:pt x="1178" y="0"/>
                    </a:cubicBezTo>
                    <a:lnTo>
                      <a:pt x="1178" y="0"/>
                    </a:lnTo>
                    <a:lnTo>
                      <a:pt x="1178" y="0"/>
                    </a:lnTo>
                    <a:lnTo>
                      <a:pt x="1178" y="0"/>
                    </a:lnTo>
                    <a:cubicBezTo>
                      <a:pt x="1828" y="0"/>
                      <a:pt x="2355" y="84"/>
                      <a:pt x="2355" y="188"/>
                    </a:cubicBezTo>
                    <a:lnTo>
                      <a:pt x="2355" y="188"/>
                    </a:lnTo>
                    <a:cubicBezTo>
                      <a:pt x="2355" y="188"/>
                      <a:pt x="2355" y="188"/>
                      <a:pt x="2355" y="188"/>
                    </a:cubicBezTo>
                    <a:lnTo>
                      <a:pt x="2355" y="188"/>
                    </a:lnTo>
                    <a:lnTo>
                      <a:pt x="2355" y="188"/>
                    </a:lnTo>
                    <a:lnTo>
                      <a:pt x="2355" y="188"/>
                    </a:lnTo>
                    <a:cubicBezTo>
                      <a:pt x="2355" y="291"/>
                      <a:pt x="1828" y="375"/>
                      <a:pt x="1178" y="375"/>
                    </a:cubicBezTo>
                    <a:lnTo>
                      <a:pt x="1178" y="375"/>
                    </a:lnTo>
                    <a:lnTo>
                      <a:pt x="1178" y="375"/>
                    </a:lnTo>
                    <a:lnTo>
                      <a:pt x="1178" y="375"/>
                    </a:lnTo>
                    <a:cubicBezTo>
                      <a:pt x="528" y="375"/>
                      <a:pt x="0" y="291"/>
                      <a:pt x="0" y="188"/>
                    </a:cubicBezTo>
                    <a:lnTo>
                      <a:pt x="0" y="188"/>
                    </a:lnTo>
                    <a:cubicBezTo>
                      <a:pt x="0" y="188"/>
                      <a:pt x="0" y="188"/>
                      <a:pt x="0" y="188"/>
                    </a:cubicBezTo>
                    <a:lnTo>
                      <a:pt x="0" y="188"/>
                    </a:lnTo>
                    <a:close/>
                  </a:path>
                </a:pathLst>
              </a:custGeom>
              <a:noFill/>
              <a:ln w="1190" cap="flat">
                <a:solidFill>
                  <a:srgbClr val="A0A0A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97" name="textbox 297"/>
            <p:cNvSpPr/>
            <p:nvPr/>
          </p:nvSpPr>
          <p:spPr>
            <a:xfrm>
              <a:off x="566373" y="106118"/>
              <a:ext cx="1047750" cy="10642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51"/>
                </a:lnSpc>
              </a:pPr>
              <a:endParaRPr lang="Arial" altLang="Arial" sz="100"/>
            </a:p>
            <a:p>
              <a:pPr marL="52841" algn="l" rtl="0" eaLnBrk="0">
                <a:lnSpc>
                  <a:spcPct val="85000"/>
                </a:lnSpc>
              </a:pPr>
              <a:r>
                <a:rPr sz="14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STEP 01</a:t>
              </a:r>
              <a:endParaRPr lang="Microsoft YaHei" altLang="Microsoft YaHei" sz="14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500"/>
            </a:p>
            <a:p>
              <a:pPr marL="12700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可靠</a:t>
              </a:r>
              <a:endParaRPr lang="Microsoft YaHei" altLang="Microsoft YaHei" sz="2000"/>
            </a:p>
          </p:txBody>
        </p:sp>
      </p:grpSp>
      <p:sp>
        <p:nvSpPr>
          <p:cNvPr id="298" name="textbox 298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9" name="textbox 319"/>
          <p:cNvSpPr/>
          <p:nvPr/>
        </p:nvSpPr>
        <p:spPr>
          <a:xfrm>
            <a:off x="8907419" y="1970409"/>
            <a:ext cx="2272664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3843" algn="l" rtl="0" eaLnBrk="0">
              <a:lnSpc>
                <a:spcPct val="83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提供价格合理的保洁服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ts val="2701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满足客户预算需求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20" name="textbox 320"/>
          <p:cNvSpPr/>
          <p:nvPr/>
        </p:nvSpPr>
        <p:spPr>
          <a:xfrm>
            <a:off x="6392633" y="3848041"/>
            <a:ext cx="2120264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4223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高效、快捷的保洁服</a:t>
            </a:r>
            <a:endParaRPr lang="Microsoft YaHei" altLang="Microsoft YaHei" sz="1500"/>
          </a:p>
          <a:p>
            <a:pPr marL="12700" algn="l" rtl="0" eaLnBrk="0">
              <a:lnSpc>
                <a:spcPts val="2703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务，满足客户时间需求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21" name="textbox 321"/>
          <p:cNvSpPr/>
          <p:nvPr/>
        </p:nvSpPr>
        <p:spPr>
          <a:xfrm>
            <a:off x="3476397" y="5486848"/>
            <a:ext cx="2120264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marL="14223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专业、可靠的保洁服</a:t>
            </a:r>
            <a:endParaRPr lang="Microsoft YaHei" altLang="Microsoft YaHei" sz="1500"/>
          </a:p>
          <a:p>
            <a:pPr marL="12700" algn="l" rtl="0" eaLnBrk="0">
              <a:lnSpc>
                <a:spcPts val="2701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务，确保清洁质量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2" name="picture 3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323" name="picture 3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324" name="picture 3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325" name="textbox 325"/>
          <p:cNvSpPr/>
          <p:nvPr/>
        </p:nvSpPr>
        <p:spPr>
          <a:xfrm>
            <a:off x="8485840" y="4650398"/>
            <a:ext cx="2425064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客户在寻找保洁服务时可能会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</a:t>
            </a:r>
            <a:endParaRPr lang="Microsoft YaHei" altLang="Microsoft YaHei" sz="1300"/>
          </a:p>
          <a:p>
            <a:pPr marL="14071" indent="514" algn="l" rtl="0" eaLnBrk="0">
              <a:lnSpc>
                <a:spcPct val="158000"/>
              </a:lnSpc>
              <a:spcBef>
                <a:spcPts val="2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到服务质量不稳定、价格不合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等问题，需要有一个可靠的服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提供商来满足他们的需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300"/>
          </a:p>
        </p:txBody>
      </p:sp>
      <p:sp>
        <p:nvSpPr>
          <p:cNvPr id="326" name="textbox 326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与痛点分析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7" name="textbox 347"/>
          <p:cNvSpPr/>
          <p:nvPr/>
        </p:nvSpPr>
        <p:spPr>
          <a:xfrm>
            <a:off x="8485840" y="2546927"/>
            <a:ext cx="242506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客户需要高效、专业、可靠的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endParaRPr lang="Microsoft YaHei" altLang="Microsoft YaHei" sz="1300"/>
          </a:p>
          <a:p>
            <a:pPr marL="14414" algn="l" rtl="0" eaLnBrk="0">
              <a:lnSpc>
                <a:spcPts val="2428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洁服务，以确保清洁质量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48" name="textbox 348"/>
          <p:cNvSpPr/>
          <p:nvPr/>
        </p:nvSpPr>
        <p:spPr>
          <a:xfrm>
            <a:off x="9532557" y="4136119"/>
            <a:ext cx="82423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6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痛点分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500"/>
          </a:p>
        </p:txBody>
      </p:sp>
      <p:sp>
        <p:nvSpPr>
          <p:cNvPr id="349" name="textbox 349"/>
          <p:cNvSpPr/>
          <p:nvPr/>
        </p:nvSpPr>
        <p:spPr>
          <a:xfrm>
            <a:off x="9533958" y="1991772"/>
            <a:ext cx="82296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</p:txBody>
      </p:sp>
      <p:sp>
        <p:nvSpPr>
          <p:cNvPr id="350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1D1D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1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1D1D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" name="group 4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352" name="picture 35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50" name="group 50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353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4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55" name="textbox 355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000"/>
            </a:p>
          </p:txBody>
        </p:sp>
      </p:grpSp>
      <p:sp>
        <p:nvSpPr>
          <p:cNvPr id="356" name="textbox 356"/>
          <p:cNvSpPr/>
          <p:nvPr/>
        </p:nvSpPr>
        <p:spPr>
          <a:xfrm>
            <a:off x="5774759" y="3215095"/>
            <a:ext cx="3086735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销售策略与方</a:t>
            </a:r>
            <a:r>
              <a:rPr sz="3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group 5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357" name="picture 35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358" name="textbox 35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359" name="picture 35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360" name="textbox 360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361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62" name="picture 3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363" name="textbox 363"/>
          <p:cNvSpPr/>
          <p:nvPr/>
        </p:nvSpPr>
        <p:spPr>
          <a:xfrm>
            <a:off x="4775563" y="4735490"/>
            <a:ext cx="211836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3461" indent="-76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场需求和竞争状况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格，以保持竞争优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势和市场份额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64" name="textbox 364"/>
          <p:cNvSpPr/>
          <p:nvPr/>
        </p:nvSpPr>
        <p:spPr>
          <a:xfrm>
            <a:off x="8475949" y="4736062"/>
            <a:ext cx="2119629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235"/>
              </a:lnSpc>
            </a:pPr>
            <a:endParaRPr lang="Arial" altLang="Arial" sz="100"/>
          </a:p>
          <a:p>
            <a:pPr marL="12700" indent="1334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品价值和消费者心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定价格，强调产品的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高品质和独特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65" name="textbox 365"/>
          <p:cNvSpPr/>
          <p:nvPr/>
        </p:nvSpPr>
        <p:spPr>
          <a:xfrm>
            <a:off x="1094165" y="4736634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27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品成本加上预期利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润制定价格，考虑成本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市场需求和竞争状况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66" name="textbox 366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7" name="textbox 387"/>
          <p:cNvSpPr/>
          <p:nvPr/>
        </p:nvSpPr>
        <p:spPr>
          <a:xfrm>
            <a:off x="1095289" y="3894229"/>
            <a:ext cx="275717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</a:t>
            </a:r>
            <a:r>
              <a:rPr sz="2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38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2626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90" name="textbox 390"/>
          <p:cNvSpPr/>
          <p:nvPr/>
        </p:nvSpPr>
        <p:spPr>
          <a:xfrm>
            <a:off x="8478216" y="3894229"/>
            <a:ext cx="275717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</a:t>
            </a:r>
            <a:r>
              <a:rPr sz="2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391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2626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2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93" name="rect"/>
          <p:cNvSpPr/>
          <p:nvPr/>
        </p:nvSpPr>
        <p:spPr>
          <a:xfrm>
            <a:off x="7251124" y="4022473"/>
            <a:ext cx="207264" cy="38100"/>
          </a:xfrm>
          <a:prstGeom prst="rect">
            <a:avLst/>
          </a:prstGeom>
          <a:solidFill>
            <a:srgbClr val="6C6C6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4" name="textbox 394"/>
          <p:cNvSpPr/>
          <p:nvPr/>
        </p:nvSpPr>
        <p:spPr>
          <a:xfrm>
            <a:off x="4782155" y="3893972"/>
            <a:ext cx="2751454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5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市场导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</a:t>
            </a:r>
            <a:r>
              <a:rPr sz="2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395" name="path"/>
          <p:cNvSpPr/>
          <p:nvPr/>
        </p:nvSpPr>
        <p:spPr>
          <a:xfrm>
            <a:off x="7368981" y="3947811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6C6C6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6" name="textbox 396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39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D1D1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39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51515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40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D1D1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3" name="picture 4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404" name="table 404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1200457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2000" spc="-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限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时折扣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1169949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赠品活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213414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购买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特定产品可获得赠品，增加购买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9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234083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在特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定时间段内提供折扣，吸引消费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22749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1400" spc="-1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吸引力</a:t>
                      </a:r>
                      <a:r>
                        <a:rPr sz="1400" spc="-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232940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14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者购买</a:t>
                      </a:r>
                      <a:r>
                        <a:rPr sz="1400" spc="-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02"/>
                        </a:lnSpc>
                      </a:pPr>
                      <a:endParaRPr lang="Arial" altLang="Arial" sz="100"/>
                    </a:p>
                    <a:p>
                      <a:pPr marL="1232623" algn="l" rtl="0" eaLnBrk="0">
                        <a:lnSpc>
                          <a:spcPct val="92000"/>
                        </a:lnSpc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捆绑销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售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74755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将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多个产品组合在一起销售，提供优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277993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400" spc="-1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惠价格</a:t>
                      </a:r>
                      <a:r>
                        <a:rPr sz="14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05" name="textbox 40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与优惠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https://d.book118.com/316134115121010101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2024-09-25T23:31:53.361</cp:lastPrinted>
  <dcterms:created xsi:type="dcterms:W3CDTF">2024-09-25T15:31:53Z</dcterms:created>
  <dcterms:modified xsi:type="dcterms:W3CDTF">2024-09-25T15:31:55Z</dcterms:modified>
</cp:coreProperties>
</file>