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F292D-467B-4733-A81E-32167D5A1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48079-7E8D-4D1A-BEDD-30A6439E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50CA-F1FE-4499-9D83-25D71A3F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7F3AB-A6F8-49B8-B6C5-29068C11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87511-DEC8-4920-A003-5A9F078CE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499AC-EF01-4E87-A62F-4A96628A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882D7-EC02-45E1-ADA8-AE29709F0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D7A55-1302-4EA3-8D10-E1D0486E7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7552A-54A3-4A61-91A1-CE033A6D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E46C8-EDA1-4E51-B743-AE876243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2D4E2-611C-4B77-B97C-3F6CE6E67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341302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电力系统复习提纲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电力系统稳态分析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电力系统暂态过程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发电、输电和配电技术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新能源并网与智能电网技术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电力市场运营与管理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电力系统定义与组成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电力系统是由发电厂、输电网、配电网和电力用户组成的整体，用于将一次能源转换为电能并输送给用户。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组成要素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包括发电、输电、变电、配电和用电等环节，以及相应的电力设备和控制系统。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电能的生产、输送、分配和使用是同时进行的，需要保持实时平衡。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电力系统是一个统一的调度系统，各环节的运行和操作需要服从统一调度。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电能的生产和消费是连续的，要求电力系统各环节具有高度的可靠性和稳定性。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电力系统的负荷和电源出力是时刻变化的，需要实时调整以保持系统平衡。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电力系统运行特点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随着环保意识的提高和清洁能源技术的发展，电力系统将实现更加清洁化的能源结构。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随着电力体制改革的深入进行，电力系统将实现更加市场化的运营和管理模式。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随着能源互联网和微电网技术的发展，电力系统将实现更加互联化的运行方式。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随着人工智能和大数据技术的发展，电力系统将实现更加智能化的运行和管理。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电力系统发展趋势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电力系统稳态分析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潮流计算的基本原理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基于电力系统的物理特性和数学模型，通过求解一组非线性方程组，得到系统中各节点的电压、功率等参数。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常用的潮流计算方法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包括牛顿-拉夫逊法、PQ分解法、前推回代法等，各种方法有不同的适用范围和计算精度。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潮流计算的意义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是电力系统规划、设计、运行和调度的基础，对于保障电力系统的安全、稳定和经济运行具有重要作用。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潮流计算原理及方法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电网结构对潮流影响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通过改变电网结构，如增加联络线、调整变压器分接头等，可以优化潮流分布，提高电力系统的运行效率。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电网结构优化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包括辐射状、环状、网状等，不同类型的电网结构对潮流分布有不同的影响。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电网结构类型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如辐射状电网中，潮流从电源端向负荷端单向流动；环状电网中，潮流可沿多个方向流动，形成环流；网状电网中，潮流分布更为复杂。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电网结构对潮流分布的影响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无功功率的来源与消耗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无功功率主要由发电机、调相机等旋转设备提供，同时负荷也会消耗一定的无功功率。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电压调整的方法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包括改变发电机端电压、调整变压器分接头、投切电容器或电抗器等，各种方法有不同的适用场合和调节效果。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无功功率平衡的意义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无功功率是影响电力系统电压水平的重要因素，保持无功功率平衡是维持系统电压稳定的关键。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无功功率平衡与电压调整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电力系统暂态过程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58" r="20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主要包括单相接地短路、两相短路、两相接地短路和三相短路等。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故障时电流大，电压降低，对系统稳定性影响严重，需要及时切除故障。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通过等效电路法或计算机仿真等方法，计算故障点的短路电流。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短路电流计算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采用限流电抗器、快速断路器、自动重合闸等装置，限制短路电流的危害。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短路电流计算与限制措施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https://d.book118.com/316134130224010043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2024-09-11T23:04:03.801</cp:lastPrinted>
  <dcterms:created xsi:type="dcterms:W3CDTF">2024-09-11T15:04:03Z</dcterms:created>
  <dcterms:modified xsi:type="dcterms:W3CDTF">2024-09-11T15:04:05Z</dcterms:modified>
</cp:coreProperties>
</file>