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4137D-0257-443D-B9D2-C60529A62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D1E92-3B5A-4ECA-80DB-B0402625D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AA383-F51B-4327-B237-2581E4E8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7979B-2A27-45D7-8531-64EAF76B9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6B0FC-EAAB-45AE-A72C-2102E6D1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54235-5505-46F6-88A6-DFEFB148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D45D4-D1E1-4A15-A253-69F5D2223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50B8C-02A8-4F61-9C21-1B415DCD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F2490-BA0D-4645-AEF9-8BFCCAF2B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A6783-F1D7-484A-8048-8A7152237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41F42-FC1B-4A65-A2EF-C10C6D4AE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350221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关于生活垃圾分类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生活垃圾基本分类概述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其他垃圾详细解析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厨余垃圾处理与资源化利用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可回收物分类与价值挖掘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有害垃圾分类与安全处置策略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生活垃圾基本分类概述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指将生活垃圾按照不同成分、属性、利用价值以及对环境的影响，分成不同类别，并通过分类投放、分类收集、分类运输和分类处理，实现垃圾减量化、资源化和无害化的过程。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对于推动绿色发展、建设美丽中国具有重要意义。通过分类投放和处理，可以减少垃圾对环境的污染，促进资源回收利用，提高垃圾处理效率，降低处理成本，同时也有助于培养公众的环保意识和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垃圾一般可分为可回收物、有害垃圾、湿垃圾和干垃圾四类。可回收物指具有市场价格的适宜回收和再利用的废弃物；有害垃圾指对人体健康或自然环境造成直接或潜在危害的废弃物；湿垃圾指日常生活产生的容易腐烂的生物质废弃物；干垃圾指除可回收物、有害垃圾和湿垃圾以外的其他废弃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应遵循减量化、资源化、无害化的原则，采用源头分类和投放点分类相结合的方式。源头分类要求居民在投放垃圾前进行分类，投放点分类则在垃圾收集点设置分类收集容器，引导居民正确投放。同时，应加强宣传教育，提高居民分类意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国家层面法规政策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《中华人民共和国固体废物污染环境防治法》、《城市生活垃圾管理办法》等法律法规对生活垃圾分类提出了明确要求。此外，国家发展改革委等部门也出台了一系列政策文件，推动生活垃圾分类工作。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地方层面法规政策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各地政府根据本地实际情况，制定了相应的生活垃圾分类管理条例或办法，明确了分类标准、投放方式、收运处理等方面的具体要求，并加强了对违规行为的监管和处罚力度。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其他垃圾详细解析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碱性电池处理与回收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碱性电池属于其他垃圾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碱性电池不同于铅酸电池、镍镉电池等，它不含重金属，因此不属于有害垃圾。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回收建议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虽然碱性电池不属于有害垃圾，但建议将其交给专业的回收机构进行统一处理，以减少对环境的潜在影响。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卫生纸遇水即溶，不具备回收价值，因此归类为其他垃圾。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将使用过的卫生纸直接投入其他垃圾桶内，注意保持垃圾桶的清洁和卫生。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卫生纸正确投放方式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卫生纸属于其他垃圾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头发和烟蒂都不具备回收价值，且不易降解，因此归类为其他垃圾。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投放方式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将头发和烟蒂等废弃物直接投入其他垃圾桶内，注意避免与其他可回收物混淆。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头发和烟蒂属于其他垃圾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头发、烟蒂等废弃物归属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橡皮泥、一次性餐具处理建议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橡皮泥和一次性餐具多为塑料或纸质材料制成，不具备回收价值且不易降解，因此归类为其他垃圾。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橡皮泥和一次性餐具属于其他垃圾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将橡皮泥和一次性餐具等废弃物直接投入其他垃圾桶内。对于一次性餐具，建议尽量减少使用，选择环保材料制成的餐具，以减少对环境的影响。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处理建议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厨余垃圾处理与资源化利用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高含水率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厨余垃圾含水率高达80%-90%，易导致垃圾渗滤液产生，增加处理难度。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易腐性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厨余垃圾中的有机物含量高，易腐烂发臭，对环境造成污染。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危害性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厨余垃圾若处理不当，可能引发疾病传播和食品安全问题。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厨余垃圾特点及危害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减少源头产生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适量购买食材，避免浪费；充分利用食材，减少厨余垃圾的产生。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家庭堆肥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利用家庭厨余垃圾进行堆肥，制作成有机肥料，用于家庭园艺或农作物种植。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将厨余垃圾与其他垃圾分开投放，便于后续的专业化处理。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家庭厨余垃圾处理方法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对餐厅产生的含油废水进行油水分离处理，减少对环境的污染。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油水分离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设置专门的厨余垃圾桶，对餐厅产生的厨余垃圾进行分类收集。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将收集到的厨余垃圾交由专业机构进行集中处理，如生物降解、堆肥等。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餐厅厨余垃圾处理措施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生物降解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利用微生物的降解作用，将厨余垃圾转化为有机肥料或生物燃气等资源。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热解气化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通过高温热解气化技术，将厨余垃圾转化为可燃气体，用于发电或供热。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饲料化利用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将厨余垃圾经过特定处理后，转化为动物饲料，实现资源的循环利用。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资源化利用途径探讨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https://d.book118.com/316135022145010044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2024-09-13T01:29:38.551</cp:lastPrinted>
  <dcterms:created xsi:type="dcterms:W3CDTF">2024-09-12T17:29:38Z</dcterms:created>
  <dcterms:modified xsi:type="dcterms:W3CDTF">2024-09-12T17:29:40Z</dcterms:modified>
</cp:coreProperties>
</file>