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DEABA-1DB2-453E-9BB3-55CE07E3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DA25-622B-49D8-A852-8A503294C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EE758-16B7-49ED-A642-F5F133CA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89011-7CD8-4C1B-A731-2E86AEB7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5E667-05BF-4F79-935E-F1693826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BD152-C69B-40B2-934D-6398C45DD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3F05B-B393-4F14-904C-D1298A4A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9A063-23F7-4F97-8C17-5A4368D67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0299B-C667-40C7-B628-0883B358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85B67-4A6A-458F-81F0-F519E00B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CA0C-714D-4611-AAC9-DC98D5C7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4002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静电事故防范与安全控制手册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静电事故概述与危害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静电安全防范措施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生产过程中静电安全控制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运输过程中静电安全控制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静电检测技术与仪器应用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指因静电放电（ESD）造成的设备损坏、火灾、爆炸等意外事件。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根据事故性质可分为设备损坏事故、火灾事故、爆炸事故等。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静电事故分类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静电事故定义及分类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物质接触、摩擦、分离等过程中，电子转移导致电荷不平衡。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物质表面电荷积累，形成静电场，当电荷积累到一定程度时，发生静电放电。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静电产生原因及过程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静电产生过程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可导致设备损坏、引发火灾或爆炸，造成人员伤亡和财产损失。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静电影响范围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涉及电子、化工、纺织、印刷等多个行业，对生产安全和社会稳定造成威胁。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静电危害程度与影响范围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某电子厂因员工未采取静电防护措施，导致静电放电损坏大量电子元器件，造成重大经济损失。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" r="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某化工厂在操作过程中产生静电，引发火灾事故，造成人员伤亡和环境污染。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某纺织厂因纺织机械摩擦产生静电，引发火灾，烧毁大量原材料和成品。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静电安全防范措施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定期对工作人员进行静电电压检测，确保人体静电处于安全范围内。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防静电服装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工作人员需穿戴防静电工作服、工作鞋，戴防静电手套或指套，以减少人体静电产生和积累。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人体接地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通过佩戴防静电手环、脚环等接地装置，将人体静电导入大地，避免静电放电对设备和人员造成伤害。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人体静电防护措施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所有可能产生静电的设备都应可靠接地，确保静电能够及时导入大地，避免静电积累。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对敏感设备和电路采用屏蔽措施，以减少外部静电场对其的影响。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定期对设备进行静电检测和维护，确保设备处于良好的防静电状态。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设备检测与维护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设备接地与屏蔽技术应用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25" b="224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环境湿度调节策略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保持工作场所湿度在适宜范围内，一般控制在40%-60%RH之间，以降低静电产生和积累的可能性。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加湿设备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在干燥季节或干燥环境中，可使用加湿设备提高环境湿度。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除湿设备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在潮湿季节或潮湿环境中，可使用除湿设备降低环境湿度，避免设备受潮导致静电事故。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对工作人员进行防静电知识和操作规范的培训教育，提高其防静电意识和操作技能。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制定详细的防静电操作规范，明确各项防静电措施的执行标准和要求。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定期对防静电措施的执行情况进行监督检查，发现问题及时整改，确保各项措施得到有效落实。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操作规范培训与执行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生产过程中静电安全控制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采用防静电包装材料，如防静电塑料袋、气泡袋等，以减少静电产生和传导。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标识与记录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对存放的物品进行明确的标识，记录其静电敏感等级和存放要求，方便管理和追溯。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原料、半成品、成品应存放在防静电的专用仓库或区域内，保持适当的温度和湿度，避免静电积聚。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原料、半成品、成品存储管理要求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确保生产设备接地良好，定期检查接地电阻，保证接地系统有效性。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在关键设备上安装静电消除器，及时消除设备产生的静电。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静电消除器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制定设备维护保养计划，定期清洁设备表面和内部，保持设备良好状态，减少静电产生。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生产设备接地检查及维护保养制度建立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操作人员必须穿戴防静电工作服，包括防静电鞋、帽、手套等，以降低人体静电对生产的影响。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防静电手环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操作人员需佩戴防静电手环，确保在操作过程中及时将静电导入大地。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加强操作人员防静电知识培训，提高防静电意识，确保按照规定正确穿戴防静电装备。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操作人员防静电装备穿戴规定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https://d.book118.com/316140021021010042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2024-09-09T09:11:56.540</cp:lastPrinted>
  <dcterms:created xsi:type="dcterms:W3CDTF">2024-09-09T01:11:56Z</dcterms:created>
  <dcterms:modified xsi:type="dcterms:W3CDTF">2024-09-09T01:11:59Z</dcterms:modified>
</cp:coreProperties>
</file>