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5CE6C-A42B-4EAB-8314-24B7A9CB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DFA14-3BAE-47AF-A11E-507D525A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78AEB-0314-4280-8651-7B133D3F6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662C3-00FD-43F8-B156-FB581A11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7876D-5320-48C1-B2BC-9B4D52CC2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DCD89-434E-4142-924B-9B107D26D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13A9D-9809-4CC3-9F65-FF5D8FC95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72688-DC65-4578-AD26-2D4BBDF20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2ADB2-2DD8-4608-9868-F7077F35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62A5B-EFD1-4145-B606-82EF57CD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F17E8-3AFF-497C-BFEB-57151825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4114524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康复治疗三基三严培训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康复治疗三基三严培训概述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康复治疗三基三严培训概述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31" r="17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康复治疗三基三严培训是指对康复治疗师进行的基础理论、基本技能和临床思维等三个方面的培训，以及对严谨态度、严格要求和严密方法的三个方面的培训。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师是康复医疗团队中的重要成员，其专业水平和职业素养直接关系到患者的康复效果。通过康复治疗三基三严培训，可以提高康复治疗师的专业技能和职业素养，为患者提供更加专业、高效的康复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使康复治疗师全面掌握康复治疗的基本理论，包括人体解剖学、生理学、病理学、康复评定等方面的知识。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培养严谨态度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使康复治疗师树立严谨的工作态度，能够认真对待每一个患者，严格遵守医疗规范和操作规程，确保患者的安全和治疗效果。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使康复治疗师熟练掌握各种康复治疗技术，包括物理疗法、作业疗法、言语疗法等，并能根据患者的具体情况选择合适的治疗方法。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培养严格要求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使康复治疗师在工作中能够严格要求自己，不断提高自己的专业水平和职业素养，以满足患者的需求和期望。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培养临床思维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使康复治疗师具备科学的临床思维，能够根据患者的具体情况制定个性化的康复治疗方案，并能够根据治疗效果及时调整治疗方案。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培养严密方法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使康复治疗师掌握严密的工作方法，能够根据患者的具体情况制定科学、合理的康复治疗方案，并能够根据治疗效果及时调整治疗方案。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包括人体解剖学、生理学、病理学、康复评定等方面的课程。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包括物理疗法、作业疗法、言语疗法等方面的课程。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基本技能课程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包括病例分析、治疗方案制定等方面的课程。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临床思维课程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包括医疗规范、操作规程等方面的课程。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严谨态度课程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包括专业水平、职业素养等方面的课程。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严格要求课程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包括治疗方案调整等方面的课程。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严密方法课程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康复医学是一门研究残疾人及患者康复的医学学科，通过采取物理治疗、作业治疗、言语治疗、心理治疗等综合治疗手段，使患者减轻病痛、恢复功能、提高生活质量。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早期介入、功能优先、全面康复、团队协作。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评估、计划、实施、调整。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针对神经系统疾病和损伤的康复，包括脑卒中、颅脑损伤、脊髓损伤等。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81" r="166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针对骨关节疾病的康复，包括骨折、关节炎、颈椎病等。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针对慢性内科疾病的康复，如糖尿病、冠心病等。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疾病康复理论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38" r="143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通过物理因子作用人体，如声、光、电、热等，改善局部或全身生理功能。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通过日常生活活动和职业训练，提高患者生活自理能力和就业能力。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通过言语训练和治疗方法，改善患者的语言交流能力。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通过心理干预手段，帮助患者调整心理状态，促进康复。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物理治疗原理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作业治疗原理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言语治疗原理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基本技能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康复评定技能需要掌握各种评定工具和方法，如徒手肌力检查、关节活动度检查、平衡功能评定等。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康复评定技能还需要根据患者的具体情况，制定个性化的康复计划，为后续的康复治疗提供依据。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康复评定技能是康复治疗的基础，包括对患者功能状况、障碍程度、潜在能力等方面的评估。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康复评定技能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物理治疗技能是康复治疗的核心，包括各种物理因子治疗和运动疗法。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物理治疗师需要掌握各种物理治疗方法，如电刺激疗法、超声波疗法、冷热敷疗法等，以及各种运动疗法，如关节松动术、肌力训练、平衡训练等。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物理治疗师需要根据患者的具体情况，选择合适的治疗方法，以达到最佳的治疗效果。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https://d.book118.com/316141145243010032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2024-09-01T08:46:17.103</cp:lastPrinted>
  <dcterms:created xsi:type="dcterms:W3CDTF">2024-09-01T00:46:17Z</dcterms:created>
  <dcterms:modified xsi:type="dcterms:W3CDTF">2024-09-01T00:46:19Z</dcterms:modified>
</cp:coreProperties>
</file>