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336E5-4FDF-4FD2-91D9-63072C57F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7F4A5-7072-4887-A52C-028A16420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72B12-29A4-44FA-9420-A29B21159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98DF4-3D45-448A-9297-B98824C2C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DC976C-126B-4487-B3B8-8AFCCEBCA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BDEB1A-1E81-4AAA-A9B7-0DC26BBC4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FE50DB-805C-40B4-84C7-F8E02B655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09452-DC32-4C0C-AB7F-D8B6E01CE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64A78-F810-4A54-9589-B847DDD69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A466F-19B2-4B71-93E5-5E4107954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FB06B-30C6-4823-9303-7211453E5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422221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2024年全钽电解电容器密封玻璃项目建设方案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项目建设内容与规模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技术方案与设备选型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环境保护与安全生产措施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投资估算与资金筹措计划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项目实施进度与保障措施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随着电子行业的快速发展，钽电解电容器市场规模不断扩大，对高性能、高可靠性的产品需求增加。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钽电解电容器广泛应用于通信、计算机、汽车电子、航空航天等领域，市场需求多样化。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当前市场上，国际知名品牌占据主导地位，国内企业需要提高技术水平，增强市场竞争力。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钽电解电容器市场需求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随着科技进步，密封玻璃技术不断推陈出新，新型材料、新工艺不断涌现。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环保理念深入人心，密封玻璃行业正朝着低污染、低能耗、高附加值的方向发展。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智能制造技术的应用提高了生产效率、降低了成本，为密封玻璃行业发展带来新的机遇。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密封玻璃技术发展趋势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通过本项目建设，提高钽电解电容器密封玻璃的生产能力，满足市场需求。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提升产能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引进先进的密封玻璃生产技术和设备，提升产品质量和技术水平。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借助本项目建设的契机，进一步拓展钽电解电容器密封玻璃的市场份额，提高品牌知名度。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本项目的实施将促进密封玻璃行业的技术进步和产业升级，提高整个行业的竞争力。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260" r="1926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项目建设内容与规模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靠近原材料供应地，交通便利，有利于产品销售和运输。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按照工艺流程和生产需求进行合理布局，包括生产车间、仓库、办公区、生活区等。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严格遵守国家和地方环保法规，确保生产过程中的废弃物和噪音等得到有效控制。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建设地点及布局规划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根据产品特性和市场需求，配置先进的生产线设备，包括钽粉制备、成型、烧结、阳极氧化、封装等关键工序设备。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根据市场需求和竞争状况，制定合理的产能规划，确保项目投产后能够满足市场需求并实现盈利目标。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与国内外知名企业和科研机构建立合作关系，引进先进技术和管理经验，提升项目的技术水平和市场竞争力。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生产线配置与产能规划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原材料采购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选择优质的原材料供应商，建立长期稳定的合作关系，确保原材料的质量和稳定供应。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建立完善的库存管理制度，根据生产计划和市场需求制定合理的库存水平，避免原材料积压和浪费。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通过招标、议价等方式降低采购成本，同时优化采购流程和提高采购效率，进一步降低项目运营成本。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原材料采购及库存管理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技术方案与设备选型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容量范围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根据项目需求和电容器应用场景，选择合适的容量范围，以满足不同电路对电容量的需求。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额定电压范围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确保电容器在额定电压下正常工作，同时考虑到电压波动和瞬态过电压的影响，留有适当的安全裕量。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漏电流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严格控制电容器的漏电流，确保其在规定范围内，以保证电容器的长期稳定性和可靠性。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耐震动和冲击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考虑到电容器在运输和使用过程中可能受到的震动和冲击，应选用具有良好耐震动和冲击性能的电容器。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温度特性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电容器应具有良好的温度特性，能够在宽温度范围内正常工作，同时保证电容器的寿命和性能稳定。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关键技术参数及性能指标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设备选型依据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推荐品牌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根据电容器生产工艺流程和产能需求，选择自动化程度高、生产效率高、维护方便的设备。同时，考虑到设备的稳定性和可靠性，优先选择经过市场验证的成熟设备。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在设备选型过程中，可以优先考虑国内外知名品牌，如ABB、施耐德、西门子等。这些品牌具有丰富的电力设备制造经验和良好的市场口碑，能够提供高品质的电容器生产设备和技术支持。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设备选型依据及推荐品牌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采用先进的钽粉制备技术，提高钽粉的纯度和均匀性，从而提升电容器的性能。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优化电容器结构设计，减小体积和重量，提高电容器的功率密度和能量密度。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引入先进的生产工艺和自动化设备，提高生产效率和产品一致性。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通过技术创新和优质材料选用，使得本项目生产的电容器具有优异的电气性能和稳定性。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严格控制生产过程中的各个环节，确保电容器的质量和可靠性达到行业领先水平。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技术创新点与优势分析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高可靠性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37" r="9737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475" r="17475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60" r="360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采用先进的生产设备和自动化生产线，实现高效、连续的生产，降低生产成本。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本项目注重环保和可持续发展，选用环保材料和工艺，减少对环境的影响。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高生产效率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环保可持续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环境保护与安全生产措施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https://d.book118.com/316142222112010044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2024-09-12T19:23:46.132</cp:lastPrinted>
  <dcterms:created xsi:type="dcterms:W3CDTF">2024-09-12T11:23:46Z</dcterms:created>
  <dcterms:modified xsi:type="dcterms:W3CDTF">2024-09-12T11:23:48Z</dcterms:modified>
</cp:coreProperties>
</file>