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55294-0958-4B4F-B083-6C3F2209D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30579-B2CC-46BA-8203-05E1DF84F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2FB7EE-F11E-48D9-8CD5-54B844869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2F4ACF-2503-4DCD-A0DF-697DDC70A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1CA626-84E0-48DA-8B8D-E0A4FD08B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755078-BBBE-41E3-84C4-EFF715B8F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048CD8-E4B0-422F-9939-06EF77FE8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9A20DF-357F-4007-91A4-2C98C6C8C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50F106-C1B1-4F78-86A8-DE9826EAC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E3314-AAFE-4D92-B1E8-B9989A380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F9894-5CAA-433B-988E-3F28540A1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14304515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健康宣教多种形式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传统宣教形式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数字宣教形式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互动宣教形式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影视宣教形式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社区宣教形式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传统宣教形式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785" r="25785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宣传册是一种常见的传统宣教形式，通过印刷品传播健康知识和信息。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宣传册通常包含图文并茂的内容，易于理解和记忆，适合在公共场所、社区、医院等地方分发。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宣传册可以针对特定的健康问题或疾病进行详细介绍，提供预防、治疗和自我管理等方面的指导。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宣传册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讲座是一种面对面的健康宣教形式，通过专家讲解、演示和互动交流传播健康知识和技能。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讲座可以针对不同人群的需求进行定制，如儿童、老年人、孕妇等，提供个性化的指导和建议。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讲座可以通过各种平台进行，如学校、社区、医院等，同时也可以通过网络直播等形式扩大受众范围。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展览是一种以视觉和互动为主要特点的健康宣教形式，通过展示实物、模型、图片等传播健康知识和信息。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展览可以针对特定的健康问题或疾病进行主题展示，如戒烟、糖尿病等，提供生动形象的展示和教育。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展览可以通过各种场所进行，如博物馆、图书馆、社区中心等，吸引观众的兴趣和参与，提高健康意识和知识水平。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展览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数字宣教形式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健康科普网站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提供全面、专业的健康知识和信息，满足用户对健康知识的需求。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科普网站是数字宣教形式中的一种重要途径，它通过互联网向用户提供全面、专业的健康知识和信息。这些网站通常涵盖各类健康主题，包括疾病预防、健康生活方式、心理健康等，旨在帮助用户了解健康知识，提高健康素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提供个性化的健康管理和服务，方便用户随时随地进行自我管理和监测。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APP是一种便捷的健康宣教形式，它通过手机应用程序的方式为用户提供个性化的健康管理和服务。这些APP通常包括健康监测、运动记录、饮食管理等功能，帮助用户随时随地进行自我管理和监测，提高健康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健康APP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利用微信平台进行健康宣教，方便用户在日常生活中随时获取健康知识和服务。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主题微信小程序是一种基于微信平台的健康宣教形式，它通过微信小程序的功能为用户提供方便快捷的健康知识和服务。这些小程序通常包括健康资讯、在线咨询、健康管理等功能，利用微信的社交属性，方便用户在日常生活中随时获取健康知识和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健康主题微信小程序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互动宣教形式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https://d.book118.com/316143045154010051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2024-09-17T14:36:59.722</cp:lastPrinted>
  <dcterms:created xsi:type="dcterms:W3CDTF">2024-09-17T06:36:59Z</dcterms:created>
  <dcterms:modified xsi:type="dcterms:W3CDTF">2024-09-17T06:37:01Z</dcterms:modified>
</cp:coreProperties>
</file>