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D0AADC-FF99-4F60-A128-6DE1E03D5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0EB55C-AA0F-4D7C-B023-151F6F6D8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C0C34B-5D60-41C9-A7F1-FEFB1C6C7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5CCDE9-9921-48A0-B8E9-2B92C4929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DF9414-A9D2-407D-8CAA-E5E2051DB6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6751FD-6B51-456D-A30D-84D27E04E7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5B6442-FB79-45F4-996C-2141886507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D9B565-C273-47E6-8771-4BF576B5C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562000-EC4B-4A41-8227-4ACE4C6DDA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376AF-C396-4BF5-ACA9-B851DF3E8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48E21-C8FB-40FA-BBD3-E7FBE9A0F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4421201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教育科学研究问题的性、分类与分解</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2024-01-25</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教育科学研究问题的性质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教育科学研究问题的分类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教育科学研究问题的分解</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教育科学研究问题的选择与确立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教育科学研究问题的案例分析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教育科学研究问题概述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教育科学研究问题是研究者在教育领域中所关注、探讨并试图解决的具有科学价值的疑问或难题。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具有明确性、可研究性、创新性、价值性和可行性等特点。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提高研究质量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明确、具体的研究问题有助于提高研究的针对性和深度，从而提高研究质量。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指引研究方向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研究问题是教育科学研究的起点，为研究者提供明确的研究目标和方向。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激发创新思维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通过对研究问题的深入思考和探讨，有助于激发研究者的创新思维，提出新的观点和理论。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教育实践</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教育理论</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社会需求</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学科交叉</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教育科学研究问题的来源</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教育实践中的问题和挑战是教育科学研究问题的重要来源，如教育教学改革、学生发展、学校管理等方面的实践问题。</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教育理论的发展和创新也是教育科学研究问题的来源之一，如对教育本质、教育目的、教育过程等基本理论问题的探讨。</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社会发展对教育提出的新需求和要求也是教育科学研究问题的重要来源，如教育公平、教育质量提升、教育国际化等方面的社会问题。</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不同学科的交叉融合为教育科学研究提供了新的视角和思路，从而产生新的研究问题，如教育心理学、教育经济学、教育社会学等交叉学科的研究问题。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教育科学研究问题的性质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教育科学研究问题的结论需要经过实践检验，具有可重复性和可验证性。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教育科学研究问题来源于教育实践，是对教育现象和教育问题的客观反映。</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教育科学研究问题的提出和解决需要遵循客观规律，不能主观臆断或随意猜测。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客观性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759" r="2759"/>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教育科学研究问题的提出和解决受到研究者主观因素的影响，如研究者的知识背景、价值观念、研究兴趣等。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教育科学研究问题的表述和理解具有主观性，不同的研究者可能对同一问题有不同的理解和表述。</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教育科学研究问题的结论也受到研究者主观因素的影响，如研究者的分析角度、研究方法、数据处理方式等。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主观性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价值中立性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教育科学研究问题应该保持价值中立，即不预设任何价值立场或价值判断。</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教育科学研究问题的提出和解决应该遵循科学的方法和程序，确保研究的客观性和公正性。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教育科学研究问题的结论应该以事实和证据为基础，避免主观偏见和价值倾向的干扰。</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可验证性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教育科学研究问题应该具有可验证性，即其结论可以通过实践或实验进行验证。</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教育科学研究问题的提出和解决应该遵循科学的方法和程序，确保研究的可重复性和可验证性。</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教育科学研究问题的结论应该以数据和事实为依据，可以通过统计分析、实验验证等方式进行验证和评估。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教育科学研究问题的分类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包括教育现象的数量、规模、结构、变化等方面的特征。</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描述教育现象的基本特征</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通过对教育现象的描述，发现其发展的规律性和趋势性。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揭示教育现象的发展趋势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为解释和预测教育问题提供必要的背景信息和数据支持。</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提供教育现象的背景信息</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解释教育现象的原因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探究教育问题产生的根源和影响因素，揭示其内在机制和逻辑关系。</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分析教育现象的结构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对教育问题进行深入分析，揭示其内在的结构和组成部分，以及各部分之间的相互关系。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阐述教育现象的意义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通过对教育问题的解释和分析，阐述其意义和价值，为教育实践提供理论支持。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解释性问题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评估教育政策的效果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通过对教育政策实施前后的数据进行比较和分析，评估政策的效果和影响。</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探索教育问题的解决方案</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通过对教育问题的深入研究和分析，提出针对性的解决方案和建议，为教育实践提供指导。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预测教育现象的发展趋势</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根据已有的数据和理论，对教育现象未来的发展趋势进行预测和推断。</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9056" r="9056"/>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预测性问题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https://d.book118.com/316144212015010043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2024-09-10T20:57:44.798</cp:lastPrinted>
  <dcterms:created xsi:type="dcterms:W3CDTF">2024-09-10T12:57:44Z</dcterms:created>
  <dcterms:modified xsi:type="dcterms:W3CDTF">2024-09-10T12:57:47Z</dcterms:modified>
</cp:coreProperties>
</file>