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BD321-398E-4DC0-BB08-3CFDDAE3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985E5-C75D-49B4-866C-7C618D94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2C998-C735-419F-85D0-9AE0BA01C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94A2F-BD57-4FAD-BEAD-5B0CF0CD5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89C48-425A-41C3-9FA1-E5CD1B406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D87A8A-2F65-46ED-9387-3948FD054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94B07-97A0-469E-8B29-8B9D8FF3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EF203-A164-4EF6-813A-401C437C2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A9EE3-2867-40B4-A5D8-9942B37E4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39424-FCD0-4C57-8F48-5008C22E9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BF0CD-C81D-4196-971F-B52611B0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51055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53利用互联网技术推动营销管理的方案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互联网技术在营销管理中的应用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互联网技术对营销管理的影响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利用互联网技术推动营销管理的策略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利用互联网技术推动营销管理的实践案例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互联网技术在营销管理中的应用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Web1.0时代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以门户网站、搜索引擎为代表，实现了信息的在线化。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Web2.0时代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以社交媒体、博客等为代表，实现了用户的参与和互动。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Web3.0时代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以大数据、人工智能等为代表，实现了个性化推荐和精准营销。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利用社交媒体平台，通过内容营销、社群运营等方式，与目标用户建立联系，提高品牌知名度和用户黏性。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通过优化网站内容和结构，提高网站在搜索引擎中的排名，增加曝光率和流量。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通过收集和分析用户数据，了解用户需求和行为习惯，为营销策略制定提供数据支持。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利用云计算和人工智能技术，实现营销自动化、智能推荐等功能，提高营销效率和用户满意度。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云计算和人工智能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互联网技术在营销管理中的应用现状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互联网技术在营销管理中的未来趋势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跨平台整合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实现不同平台和设备之间的互联互通，为用户提供更加便捷和一致性的体验。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利用大数据和人工智能技术，实现更加精准的个性化推荐，提高用户满意度和转化率。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社交媒体与电商融合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将社交媒体与电商相结合，为用户提供更加便捷和有趣的购物体验。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虚拟现实（VR）和增强现实（AR）技术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利用VR和AR技术，为用户提供更加沉浸式的体验，增加品牌认知度和用户黏性。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互联网技术对营销管理的影响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多元化的营销手段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互联网技术为企业提供了多元化的营销手段，如搜索引擎优化（SEO）、社交媒体营销、内容营销、电子邮件营销等，使企业能够更灵活地选择适合自己的营销方式。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个性化的营销策略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互联网技术使得企业能够收集和分析大量用户数据，从而制定个性化的营销策略，提高营销效果。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互动性的营销过程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互联网技术使得企业和消费者之间的互动更加便捷，企业可以通过社交媒体、在线客服等渠道与消费者进行实时沟通，提高客户满意度。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改变了传统的营销方式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492" b="204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提高了营销效率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自动化的营销流程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互联网技术可以实现营销流程的自动化，如自动化的邮件发送、自动化的社交媒体发布等，节省了大量人力和时间成本。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精准的目标定位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互联网技术使得企业能够精准地定位目标受众，避免资源浪费，提高营销效率。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实时的数据分析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互联网技术提供了实时的数据分析工具，企业可以及时了解营销活动的效果，从而迅速调整策略，提高营销效率。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降低了人力成本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互联网技术可以实现营销流程的自动化，减少了人力成本。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优化了资源配置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互联网技术使得企业能够精准地定位目标受众，避免资源浪费，降低了营销成本。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减少了传统广告投入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互联网技术使得企业可以通过社交媒体、搜索引擎等渠道进行低成本的广告投放，减少了传统广告的高额投入。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降低了营销成本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利用互联网技术推动营销管理的策略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运用互联网技术进行市场调研，收集消费者需求、竞争对手情况等信息。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根据调研结果，明确目标市场，制定相应的营销策略。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根据目标市场和营销策略，制定合理的营销预算。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制定科学合理的营销计划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利用社交媒体平台，如微信、微博等，进行品牌推广和营销活动。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通过优化网站内容和结构，提高在搜索引擎中的排名，增加曝光率。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通过电子邮件发送营销信息，实现精准营销。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运用大数据技术，分析消费者行为和市场趋势，为营销策略提供数据支持。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选择合适的互联网技术工具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https://d.book118.com/316151055111010101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2024-09-25T20:52:03.220</cp:lastPrinted>
  <dcterms:created xsi:type="dcterms:W3CDTF">2024-09-25T12:52:03Z</dcterms:created>
  <dcterms:modified xsi:type="dcterms:W3CDTF">2024-09-25T12:52:05Z</dcterms:modified>
</cp:coreProperties>
</file>