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E506A9-8865-4217-B03D-D500CD67C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9187A-E71C-4771-AD1A-6626DFDC5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608016-F7ED-48DF-BA22-1D4B0D1DF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6B5383-2EB2-4353-94F7-9FF3FE5DC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5A80EE-58C1-4C42-8FAE-A065886F2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D7D9CB-EC44-4930-9F34-12F37DE39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E268D8-3E47-454A-A31E-BAEC73AD6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F3D964-DF29-48BF-A9D4-F2BC8F097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D289A2-BCBA-40B0-8EE2-4F7DCAF2F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4FA684-8732-4403-AD75-60EA64A27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2F7E3-DB5C-4820-8D8E-A01F5E7BA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15510001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《信息技术基础导论》课件</a:t>
            </a:r>
            <a:endParaRPr lang="en-US" sz="51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2024-01-18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350">
              <a:solidFill>
                <a:srgbClr val="FFFFFF">
                  <a:alpha val="4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信息技术概述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计算机基础知识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办公软件应用技能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编程语言与算法基础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数据库系统及应用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信息安全与伦理道德问题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9600" b="1">
              <a:solidFill>
                <a:schemeClr val="accent1">
                  <a:alpha val="100000"/>
                </a:schemeClr>
              </a:solidFill>
              <a:highlight>
                <a:srgbClr val="000000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信息技术概述</a:t>
            </a:r>
            <a:endParaRPr lang="en-US" sz="45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信息技术的定义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信息技术（IT）是指应用计算机科学和通信技术来设计、开发、安装和实施信息系统及应用软件的技术。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信息技术的发展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经历了从机械化、电气化、自动化到数字化、网络化、智能化的发展历程，当前正处于大数据、云计算、人工智能等新一代信息技术快速发展的时代。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信息技术的定义与发展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 panose="020f0502020204030204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信息技术的重要性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促进社会生产力发展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信息技术已经成为推动社会生产力发展的重要引擎，通过提高生产效率、降低成本、优化资源配置等方式，促进了经济的持续增长。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推动产业转型升级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信息技术在农业、工业、服务业等各个领域的应用，推动了传统产业的转型升级，促进了新兴产业的快速发展。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提高生活品质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信息技术的发展改变了人们的生活方式，提供了更加便捷、高效、舒适的生活服务，如在线教育、远程医疗、智能交通等。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计算机软硬件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通信技术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互联网应用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人工智能与大数据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信息技术的应用领域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0701" r="1070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330" r="1233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包括计算机硬件设计制造、计算机软件编程与开发等领域。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包括有线通信和无线通信，涉及电话交换、移动通信、卫星通信等方面。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包括基于互联网的各种应用和服务，如电子商务、社交网络、在线教育等。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包括机器学习、深度学习等人工智能技术，以及大数据处理和分析等领域。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9600" b="1">
              <a:solidFill>
                <a:schemeClr val="accent1">
                  <a:alpha val="100000"/>
                </a:schemeClr>
              </a:solidFill>
              <a:highlight>
                <a:srgbClr val="000000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计算机基础知识</a:t>
            </a:r>
            <a:endParaRPr lang="en-US" sz="45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包括中央处理器（CPU）、内存、输入输出设备等。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计算机硬件组成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708" r="10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计算机软件组成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17" r="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计算机工作原理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包括系统软件、应用软件等。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基于二进制数的运算和存储，通过CPU执行指令完成各种操作。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计算机的组成与工作原理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是管理和控制计算机硬件与软件资源的计算机程序。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500" r="19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0250" r="202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708" r="15708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操作系统的概念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包括进程管理、内存管理、文件系统、网络管理等。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操作系统的功能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Windows、Linux、macOS等。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常见操作系统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计算机操作系统简介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计算机网络的概念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是利用通信设备和线路将地理位置不同的、功能独立的多个计算机系统连接起来，以功能完善的网络软件实现网络的硬件、软件及资源共享和信息传递的系统。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计算机网络的功能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包括数据通信、资源共享、分布式处理等。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计算机网络的分类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局域网（LAN）、城域网（MAN）、广域网（WAN）等。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计算机网络基础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9600" b="1">
              <a:solidFill>
                <a:schemeClr val="accent1">
                  <a:alpha val="100000"/>
                </a:schemeClr>
              </a:solidFill>
              <a:highlight>
                <a:srgbClr val="000000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办公软件应用技能</a:t>
            </a:r>
            <a:endParaRPr lang="en-US" sz="45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格式设置与排版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学习如何设置字体、字号、颜色、对齐方式等文本格式，以及段落间距、行距、首行缩进等段落格式。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文档打印与输出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了解如何设置打印参数，将Word文档输出为PDF或其他格式文件。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插入与编辑对象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掌握在Word中插入图片、表格、图表、超链接等对象的方法，并能对其进行编辑和格式化。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文字输入与编辑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掌握Word中的文字输入、复制、粘贴、删除、查找与替换等基本操作。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Word文字处理软件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649" r="29649"/>
          <a:stretch>
            <a:fillRect/>
          </a:stretch>
        </p:blipFill>
        <p:spPr>
          <a:xfrm>
            <a:off x="8422415" y="1165018"/>
            <a:ext cx="376958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掌握Excel中工作簿的创建、打开、保存和关闭等操作，以及工作表的添加、删除、重命名和移动等管理操作。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工作簿与工作表管理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学习在Excel中输入各种类型的数据，包括文本、数字、日期和时间等，并能对数据进行复制、粘贴、查找和替换等操作。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数据输入与编辑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掌握Excel中公式的输入与编辑，以及常用函数的使用，如求和、平均值、最大值、最小值等。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公式与函数应用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了解如何对数据进行排序、筛选和分类汇总，以便更好地分析和展示数据。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数据排序、筛选与分类汇总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Excel电子表格软件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https://d.book118.com/316155100010010042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2024-09-09T06:13:04.221</cp:lastPrinted>
  <dcterms:created xsi:type="dcterms:W3CDTF">2024-09-08T22:13:04Z</dcterms:created>
  <dcterms:modified xsi:type="dcterms:W3CDTF">2024-09-08T22:13:06Z</dcterms:modified>
</cp:coreProperties>
</file>