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0A7F2-321E-4DD2-9B06-F67D8A32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9186A-2CAA-41B5-9851-0E234610A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41027-65DF-4FF5-8C61-33396AE04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ED30B-9CA3-4588-A9C2-FFB878AD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8F24A6-ED73-4458-B138-5A98451E2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AC1AC-1B91-4832-89F8-E06A9275F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936AD3-5DFD-46F7-8515-1A855ECA9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04DCC-9DED-4221-94FC-9452D320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69C77-D595-4754-B08E-036829C7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6FC2F-1985-455E-BC08-A35C171F8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2A641-B0BD-4324-A74E-B5D088616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00100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医疗设备行业中的组织变革与培训策略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适应医疗设备行业快速发展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随着医疗技术的不断进步和市场需求的变化，医疗设备行业正经历着前所未有的变革。组织变革和培训策略的实施旨在帮助企业适应这种快速发展，提升竞争力。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提高员工素质与技能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通过培训策略的实施，提高员工的专业素质和技能水平，使其更好地适应新的工作要求和挑战。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优化组织结构和流程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组织变革旨在优化企业的组织结构和流程，提高企业的运营效率和灵活性。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组织变革方案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详细介绍组织变革的目标、计划、实施步骤和预期成果。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培训策略及实施计划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阐述针对员工的培训策略，包括培训内容、方式、时间和资源等方面的规划。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变革与培训效果评估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对组织变革和培训策略的实施效果进行评估，包括员工满意度、工作效率、业绩等方面的指标。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医疗设备行业现状及发展趋势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医疗设备市场规模不断扩大，竞争激烈。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技术创新加速，医疗设备智能化、数字化趋势明显。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客户需求多样化，对医疗设备的安全性、可靠性、便捷性要求提高。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人工智能、大数据等技术在医疗设备领域的应用将逐渐普及。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远程医疗、移动医疗等新兴业态将推动医疗设备行业变革。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个性化、定制化医疗设备将成为发展热点。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医保政策、集采政策等将对医疗设备行业产生深远影响。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环保、节能等政策法规对医疗设备行业的生产、研发提出更高要求。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国家对医疗设备行业的监管力度不断加强，行业准入门槛提高。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减少管理层级，加速决策过程，提高组织灵活性。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扁平化组织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打破部门壁垒，促进信息共享与资源整合，提升整体运营效率。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根据医疗设备行业特点，细化岗位职责，提升员工专业技能水平。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全面分析现有业务流程，识别瓶颈和问题，提出优化建议。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以客户需求为导向，重新设计业务流程，提高服务质量和效率。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引入先进的信息化管理系统，实现业务流程自动化和智能化。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业务流程重组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倡导创新、协作、责任等核心价值观，激发员工内在动力。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价值观重塑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鼓励员工持续学习，提升个人和组织的知识水平和竞争力。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关注员工成长与发展，提供多元化的激励措施，增强员工归属感和忠诚度。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企业文化重塑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https://d.book118.com/316200100145010043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2024-09-11T15:09:36.326</cp:lastPrinted>
  <dcterms:created xsi:type="dcterms:W3CDTF">2024-09-11T07:09:36Z</dcterms:created>
  <dcterms:modified xsi:type="dcterms:W3CDTF">2024-09-11T07:09:38Z</dcterms:modified>
</cp:coreProperties>
</file>