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FD517A-F9BC-40DD-AE42-A291CCA46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C5D55-2147-4ECF-A874-F6D072FD4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3C35C-AD23-4182-BF94-3FFCF1F50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63A77C-4E60-47A2-B3F4-D53F7E83F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83D9C5-F607-43A2-BF02-7CA396E50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0B168A-34A1-49B5-9408-C8BB6B54D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C8DCBA-8BC0-4C09-85EB-334C549FA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89E6E0-859A-4206-8B4C-263DE0895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B791DB-2371-4510-A9E4-FACBBE4C7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6CA6D8-5988-4824-9C85-A664D3B38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648FE-49A4-40DE-A644-813C87E91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20010212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如何做个举止优雅的女人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仪态与礼仪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言谈举止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社交场合的注意事项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内在修养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着装打扮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拓展阅读与学习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仪态与礼仪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8552" b="85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保持直立，肩膀放松，腰部挺直，膝盖并拢，脚尖略微分开，身体重量均匀分布在双脚上。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长时间保持同一姿势容易显得僵硬不自然，可以适时调整姿势，如左右脚交换重心等。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站姿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不要长时间站立不动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站姿要挺拔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8776" r="387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732" r="12732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8502" r="3850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保持身体与大腿成90度角，双脚平放在地面上，肩膀放松，背部挺直，不要靠在椅背上。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坐姿要端正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如不要翘二郎腿、不要抖腿、不要弯腰驼背等，保持良好的坐姿习惯。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注意坐姿的细节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坐姿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行姿要稳重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保持步伐稳定，不要过快或过慢，也不要左右摇摆。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注意行姿的细节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如不要低头、不要驼背、不要晃动身体等，保持优雅自信的行姿。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30500" r="30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言谈举止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t="16625" b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保持温和的语气，避免尖锐或刺耳的音调，展现出温柔和善意。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温和的语气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无论在何种情况下，都要保持对他人的尊重，避免使用带有攻击性或贬低他人的言辞。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尊重的态度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说话的语气和态度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24988" r="249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耐心倾听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在与人交流时，要耐心倾听对方的观点和意见，不要随意打断或插话。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回应反馈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在倾听过程中，给予对方适当的回应和反馈，以示关心和理解。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倾听的艺术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得体的表达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合适的措辞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选择恰当的措辞来表达自己的观点和想法，避免使用过于直接或冒犯性的语言。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清晰的表达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在表达自己的观点时，要确保语言清晰、简洁，避免产生歧义或误解。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社交场合的注意事项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尽量提前到达聚会或活动现场，以示尊重和礼貌。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准时到达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着装得体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保持微笑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6650" r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根据场合选择合适的服装，避免过于暴露或过于休闲的装扮。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保持微笑和友善的态度，与他人保持眼神交流，展现出自信和亲和力。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参加聚会或活动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保持坐姿端正，不要靠在椅背上，避免给人不雅的印象。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417" b="164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t="16675" b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坐姿端正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按照正确的顺序使用餐具，不要插筷子直立在饭中，不要用勺子直接喝汤。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使用餐具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避免大声嚼食、说话声音过大等不雅行为，保持安静、文明的用餐氛围。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注意吃相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餐桌上的礼仪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https://d.book118.com/316200102123010052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2024-09-18T22:49:42.771</cp:lastPrinted>
  <dcterms:created xsi:type="dcterms:W3CDTF">2024-09-18T14:49:42Z</dcterms:created>
  <dcterms:modified xsi:type="dcterms:W3CDTF">2024-09-18T14:49:45Z</dcterms:modified>
</cp:coreProperties>
</file>