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57369-FEAE-4808-9BE4-8932A73FB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CE0C9-61B9-4467-8BC0-AA7147514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51D69-1261-4633-B923-49A6C40C9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06C79-1FE2-4C4E-98EC-E5B3DFFED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6F735-0BEF-4364-BFD1-C88B27F9A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F3035-7CC4-41D7-A9F4-915B4DF74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9E70A5-E1F3-4D17-8B79-34CFB61F5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78130-6803-4968-A768-5BCF2C98C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37207-B792-47ED-B7F9-70E05408E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9BE2C-E938-41C9-B724-2833C728F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468AA-5D06-4A90-AF0A-FAA1FC500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5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0101100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建筑装饰顶岗实习总结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实习收获与成果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实习中遇到的问题与解决方案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对建筑装饰行业的认识与展望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致谢与感言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某建筑装饰公司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单位名称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室内设计与装修、建筑外观装饰等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主要业务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中型，拥有专业的设计团队和施工队伍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单位规模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实习岗位：建筑装饰设计师助理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协助设计师完成室内设计方案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负责与客户沟通，收集客户需求并反馈给设计师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主要职责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参与施工现场的勘查和测量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协助处理项目相关文档和资料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实习目的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通过实践了解建筑装饰行业的工作流程和规范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提高自己的专业技能和实际操作能力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培养职业素养和团队协作精神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加深了对建筑装饰专业的理解和认识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增强了与人沟通、协作的能力，提高了综合素质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积累了实际工作经验，为今后的职业发展打下基础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2023年3月1日至2023年8月1日，共5个月。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实习起止时间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工作时间分配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周一至周五，每天工作8小时，周末双休。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如遇紧急项目或突发事件，需根据工作安排进行加班或调整休息时间。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在导师指导下，参与商业空间、家居空间等不同类型项目的装饰设计，包括方案构思、效果图绘制等。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参与装饰项目设计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协助项目经理进行现场施工管理，包括进度计划制定、材料验收、施工质量检查等。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现场施工管理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参与客户沟通会议，记录客户需求，及时反馈项目进展情况，提升客户满意度。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实习任务与项目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熟悉公司规章制度、工作流程及装饰设计基础知识，掌握相关软件操作技能。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初期适应阶段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在导师带领下参与具体项目设计与实践，积累实战经验，提升专业技能。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中期实践阶段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对实习期间所学知识和经验进行总结归纳，形成个人成长报告，为未来发展奠定基础。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后期总结提升阶段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实习过程记录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实习收获与成果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熟悉了常用建筑装饰材料和施工工艺，能够根据实际情况选择合适的材料和工艺。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学会了使用专业软件进行建筑装饰设计和效果图制作，提高了工作效率。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220" r="322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掌握了建筑装饰设计的基本原理和技巧，能够独立完成设计方案。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学会了与团队成员有效沟通，协同完成设计任务。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能够理解并尊重他人的意见，积极寻求解决方案，达成共识。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掌握了与客户沟通技巧，能够准确理解客户需求，提供满意的设计方案。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https://d.book118.com/316201011005010043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2024-09-10T18:53:03.581</cp:lastPrinted>
  <dcterms:created xsi:type="dcterms:W3CDTF">2024-09-10T10:53:03Z</dcterms:created>
  <dcterms:modified xsi:type="dcterms:W3CDTF">2024-09-10T10:53:05Z</dcterms:modified>
</cp:coreProperties>
</file>