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3EAF26-E301-4151-B648-D53CFE7124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85CF97-E642-4565-B958-29AAD1C42E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1508B2-1100-4B60-9443-CBD6A43F2B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7F28A7-9CC2-4422-A14A-680604C99E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5974B5-A322-4FCE-9D1F-18C087D1E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3565743-5F5F-4F10-BAB5-FCA07B91B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4A51515-D0A2-4560-8887-1D4E950B07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2AB169-E80F-44CD-996B-CBE5DDE38B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17D249-9B59-4233-BDF1-3B729923A7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94C56C-7EA9-4ED8-82E2-530C3D32E5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144715-CC32-4718-A403-0F25622FD6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6201123132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安庆旅游市场营销策划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安庆旅游市场概述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目标市场定位与细分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竞争策略分析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营销组合策略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营销执行与监控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案例研究与借鉴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安庆旅游市场概述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安庆地理位置与文化背景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安庆位于长江中下游，是安徽省的重要城市之一，拥有悠久的历史和丰富的文化底蕴。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安庆是黄梅戏的发源地，有着独特的戏曲文化和民间艺术。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安庆周边有黄山、九华山等著名风景名胜区，地理位置优越，交通便捷。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792" r="2779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083" b="1708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安庆拥有众多自然景观和人文景观，如天柱山、迎江寺等。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安庆的历史文化遗产丰富，如桐城文庙、岳西红二十八军旧址等。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安庆的自然环境优美，适宜开展生态旅游和休闲度假。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安庆旅游资源分析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目前安庆旅游市场发展迅速，游客数量逐年增长。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随着人们生活水平的提高和旅游需求的多样化，安庆旅游市场正朝着个性化、品质化方向发展。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安庆应加强旅游基础设施建设，提升服务质量，以吸引更多国内外游客。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安庆旅游市场现状与趋势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目标市场定位与细分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https://d.book118.com/316201123132010102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27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2024-09-27T11:07:12.267</cp:lastPrinted>
  <dcterms:created xsi:type="dcterms:W3CDTF">2024-09-27T03:07:12Z</dcterms:created>
  <dcterms:modified xsi:type="dcterms:W3CDTF">2024-09-27T03:07:14Z</dcterms:modified>
</cp:coreProperties>
</file>